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9" r:id="rId4"/>
    <p:sldId id="288" r:id="rId5"/>
    <p:sldId id="285" r:id="rId6"/>
    <p:sldId id="282" r:id="rId7"/>
    <p:sldId id="284" r:id="rId8"/>
    <p:sldId id="260" r:id="rId9"/>
    <p:sldId id="265" r:id="rId10"/>
    <p:sldId id="269" r:id="rId11"/>
    <p:sldId id="259" r:id="rId12"/>
    <p:sldId id="264" r:id="rId13"/>
    <p:sldId id="261" r:id="rId14"/>
    <p:sldId id="273" r:id="rId15"/>
    <p:sldId id="263" r:id="rId16"/>
    <p:sldId id="266" r:id="rId17"/>
    <p:sldId id="271" r:id="rId18"/>
    <p:sldId id="277" r:id="rId19"/>
    <p:sldId id="270" r:id="rId20"/>
    <p:sldId id="268" r:id="rId21"/>
    <p:sldId id="287" r:id="rId22"/>
    <p:sldId id="276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00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057A-A4E6-4EF5-A6B3-76C5A900D5D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8D7-161F-4C64-A479-4E7322F2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1133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057A-A4E6-4EF5-A6B3-76C5A900D5D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8D7-161F-4C64-A479-4E7322F2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6107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057A-A4E6-4EF5-A6B3-76C5A900D5D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8D7-161F-4C64-A479-4E7322F2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4892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057A-A4E6-4EF5-A6B3-76C5A900D5D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8D7-161F-4C64-A479-4E7322F2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4236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057A-A4E6-4EF5-A6B3-76C5A900D5D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8D7-161F-4C64-A479-4E7322F2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5696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057A-A4E6-4EF5-A6B3-76C5A900D5D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8D7-161F-4C64-A479-4E7322F2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6446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057A-A4E6-4EF5-A6B3-76C5A900D5D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8D7-161F-4C64-A479-4E7322F2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6889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057A-A4E6-4EF5-A6B3-76C5A900D5D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8D7-161F-4C64-A479-4E7322F2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7445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057A-A4E6-4EF5-A6B3-76C5A900D5D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8D7-161F-4C64-A479-4E7322F2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2245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057A-A4E6-4EF5-A6B3-76C5A900D5D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8D7-161F-4C64-A479-4E7322F2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2033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F057A-A4E6-4EF5-A6B3-76C5A900D5D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8D7-161F-4C64-A479-4E7322F2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9687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F057A-A4E6-4EF5-A6B3-76C5A900D5D4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358D7-161F-4C64-A479-4E7322F27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8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619298"/>
            <a:ext cx="9244013" cy="542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60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4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708"/>
            <a:ext cx="5486400" cy="683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39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emistry-blog.com/wp-content/uploads/2009/04/benf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6825"/>
            <a:ext cx="7239000" cy="614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7794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9" y="228600"/>
            <a:ext cx="8510561" cy="60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0073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1" y="152400"/>
            <a:ext cx="891591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0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2" y="457200"/>
            <a:ext cx="8740878" cy="580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60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32" y="838200"/>
            <a:ext cx="873634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381000"/>
            <a:ext cx="6887325" cy="635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18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1" y="914400"/>
            <a:ext cx="8634200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71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5712"/>
            <a:ext cx="7620000" cy="619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6368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" y="0"/>
            <a:ext cx="3581400" cy="673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005" y="228600"/>
            <a:ext cx="5390995" cy="482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23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1" y="152400"/>
            <a:ext cx="7605289" cy="656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932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914400"/>
            <a:ext cx="8915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00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9" y="304800"/>
            <a:ext cx="8761644" cy="62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4781"/>
            <a:ext cx="85344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45365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"/>
            <a:ext cx="6324600" cy="670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5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8" y="152401"/>
            <a:ext cx="6397172" cy="671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7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4" y="228601"/>
            <a:ext cx="8880156" cy="637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4073525" cy="684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94" y="152399"/>
            <a:ext cx="3622806" cy="666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3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0" y="1752600"/>
            <a:ext cx="86771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13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7" y="762000"/>
            <a:ext cx="894848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52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0"/>
            <a:ext cx="906399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27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89" y="152400"/>
            <a:ext cx="5843511" cy="66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2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14313"/>
            <a:ext cx="642937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42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Murov</dc:creator>
  <cp:lastModifiedBy>Steven Murov</cp:lastModifiedBy>
  <cp:revision>26</cp:revision>
  <dcterms:created xsi:type="dcterms:W3CDTF">2014-09-13T16:00:01Z</dcterms:created>
  <dcterms:modified xsi:type="dcterms:W3CDTF">2015-02-16T20:16:27Z</dcterms:modified>
</cp:coreProperties>
</file>