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8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4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1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6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6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45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5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B52B0-F0E6-4FC3-9E12-D9FA037296D4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9258-5A9F-4387-B270-6A9BFE6E9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nter image source 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636"/>
            <a:ext cx="571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881" y="228600"/>
            <a:ext cx="4026519" cy="3207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11" y="3872345"/>
            <a:ext cx="4833938" cy="26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7306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chem.wisc.edu/deptfiles/genchem/sstutorial/Text5/Tx53/tx53p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1" y="-136526"/>
            <a:ext cx="5071565" cy="470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138" y="2023662"/>
            <a:ext cx="7143404" cy="4834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chemsite.lsrhs.net/AtomicTheory/Images/orbital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8011"/>
            <a:ext cx="3436256" cy="219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8730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92" y="304801"/>
            <a:ext cx="8988408" cy="6358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83514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864" y="0"/>
            <a:ext cx="8419930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052003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Murov</dc:creator>
  <cp:lastModifiedBy>Steven Murov</cp:lastModifiedBy>
  <cp:revision>2</cp:revision>
  <dcterms:created xsi:type="dcterms:W3CDTF">2015-02-16T17:13:14Z</dcterms:created>
  <dcterms:modified xsi:type="dcterms:W3CDTF">2015-02-16T21:12:43Z</dcterms:modified>
</cp:coreProperties>
</file>