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1" r:id="rId24"/>
    <p:sldId id="282" r:id="rId25"/>
    <p:sldId id="283" r:id="rId26"/>
    <p:sldId id="280" r:id="rId27"/>
    <p:sldId id="285" r:id="rId28"/>
    <p:sldId id="286" r:id="rId29"/>
    <p:sldId id="287" r:id="rId30"/>
    <p:sldId id="288" r:id="rId31"/>
    <p:sldId id="289" r:id="rId32"/>
    <p:sldId id="290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F4932-C9A9-4F2B-A252-D2ACFD4945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72075-66E5-4682-B4BF-4DC264224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2075-66E5-4682-B4BF-4DC264224A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CC74-3ADB-A9E1-C10B-48A9277B7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B17BD-D732-89A8-7838-B20249267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5B6C-F856-9644-C0B9-EB0DE61B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4B5EF-8F27-F7C2-ECF7-B83A5EE4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89073-7E8A-0AB3-D55A-324342FB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47BA-26A0-3483-F8BA-68E119F8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D13B1-57C4-CB20-C702-9CF680BD8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AAB5D-20EB-0BE6-ACAC-FA2A7048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19BB8-9850-9A88-353D-7E1F235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C081F-4495-1308-0918-F2B6BB17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04DA0-3D46-E8BD-75F3-336FEDAF9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9BEE9-9457-FF76-B990-35FCCBEDA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F517E-915B-94F7-78C8-809D213C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DA2AC-B1B8-AB39-7820-BF2B8148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F3E-C7BD-3B9B-752D-740DDC8F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E154-62F7-CCE9-5F24-23D1D598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817D-800B-7AAC-C6C0-FE37F1DCC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1478-EAE2-D460-D96C-A2488D2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A70A1-01AA-2775-C129-D252AA07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FAA87-5CC1-33EA-1404-960E0971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D22C-3E08-A14E-ACC1-08045261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61472-00A5-179C-1926-B31789CD0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97EF-FC4C-E418-FAA2-4FC7E932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52C98-3343-175E-93A1-69018721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C1AF-3225-859A-F7EC-E30ED4E8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F2E6-CF65-56A8-2177-5ECEF215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A3A-7A8D-F2A0-2AB0-8787F627C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BE29B-E29A-5F9E-29EF-D600A2A7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F2DC3-17AA-E2DB-BDAF-B32977DF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3FDAA-C468-8016-84BE-98F999FE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E8FD9-60AF-4111-CF56-A81E1C45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DA1F-FBE0-E12A-1269-4DA04238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0CC10-7829-BD83-8789-1857A4003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5A127-F114-18F2-9139-3C6A1F291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60BB3-78FB-A1C1-9D7C-C2BF5986E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12E99-3970-66EE-954A-1EEA8AE6B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9C8E1C-6FEB-4959-40D2-68B87A53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8EE8A-0558-82BB-E9D8-0669E1E0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339D5-EB22-5366-CB5B-222B6C29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1460-0BDC-47DC-D522-0B9B6AC6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E9351-6438-5AD8-C8D5-C00F4A9B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1E041-F5FB-14B8-0DFF-5C33B272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1019E-19FA-D37E-F9FE-CB123F5E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30928-8499-6C5E-20AD-1A724914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FEEEA-75DC-F8E6-D523-D336452A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58D63-3FEE-30ED-8F5F-5625A355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5FEF-ED62-4096-AC44-81837874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0BBE-775E-8A84-C50A-8D597719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9101-A70B-9D50-64FC-662DBB310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0B7C9-FAC4-26C9-0862-25CC9244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E7EDF-F744-429F-EC03-515D5DA0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0F2A2-B1F6-BA2D-4009-D7C04E6D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704F-10FB-1105-8A4B-C005A568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63C87-5F8A-FD27-E2AE-CBE85A83C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ABC93-FD88-5AFA-F255-AE23E5E6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278B9-BA32-1E75-799E-75F9904A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6F75A-AA69-88AB-2BB7-18190C9A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9148B-E858-0F2A-0C75-CC8ABD66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7141FE-6510-591F-C634-2DA409F96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BFFFC-D012-3CFB-AF96-9DB5170C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A73-4CD3-9E28-2562-BE48C9022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FCFA80-E9DC-43FF-A446-80F8905A15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40F68-7D60-6609-B238-59D0FC01C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4D890-2AC1-EAA8-3169-D023EF15F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7FE94F-F63B-4B83-9E51-B167BAD60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urov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urov.inf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670831-404B-BE81-B2C8-E6FBC8822E03}"/>
              </a:ext>
            </a:extLst>
          </p:cNvPr>
          <p:cNvSpPr txBox="1"/>
          <p:nvPr/>
        </p:nvSpPr>
        <p:spPr>
          <a:xfrm>
            <a:off x="796834" y="2423160"/>
            <a:ext cx="5356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umble" panose="020F0502020204030204" pitchFamily="2" charset="0"/>
              </a:rPr>
              <a:t>Christmas Puns </a:t>
            </a:r>
          </a:p>
          <a:p>
            <a:r>
              <a:rPr lang="en-US" sz="4800" dirty="0">
                <a:solidFill>
                  <a:srgbClr val="FF0000"/>
                </a:solidFill>
                <a:latin typeface="Jumble" panose="020F0502020204030204" pitchFamily="2" charset="0"/>
              </a:rPr>
              <a:t>are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Jumble" panose="020F0502020204030204" pitchFamily="2" charset="0"/>
              </a:rPr>
              <a:t>Treemendous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Jumble" panose="020F05020202040302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BABD2-0AF5-130F-662B-B2CC442A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02" y="94298"/>
            <a:ext cx="4539343" cy="6151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DFA27-F775-79FD-1307-940E01A1C21E}"/>
              </a:ext>
            </a:extLst>
          </p:cNvPr>
          <p:cNvSpPr txBox="1"/>
          <p:nvPr/>
        </p:nvSpPr>
        <p:spPr>
          <a:xfrm>
            <a:off x="330391" y="5922406"/>
            <a:ext cx="6289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many PowerPoint </a:t>
            </a:r>
            <a:r>
              <a:rPr lang="en-US" b="1" dirty="0" err="1"/>
              <a:t>preshows</a:t>
            </a:r>
            <a:r>
              <a:rPr lang="en-US" b="1" dirty="0"/>
              <a:t> and trivia challenges, visit:</a:t>
            </a:r>
          </a:p>
          <a:p>
            <a:r>
              <a:rPr lang="en-US" b="1" dirty="0">
                <a:hlinkClick r:id="rId3"/>
              </a:rPr>
              <a:t>http://murov.info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63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B56F5E-7F48-E8F3-4445-581EDE8B4608}"/>
              </a:ext>
            </a:extLst>
          </p:cNvPr>
          <p:cNvSpPr txBox="1"/>
          <p:nvPr/>
        </p:nvSpPr>
        <p:spPr>
          <a:xfrm>
            <a:off x="1369967" y="454075"/>
            <a:ext cx="9341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Jokerman" panose="04090605060D06020702" pitchFamily="82" charset="0"/>
              </a:rPr>
              <a:t>What would you get if you ate all the Christmas tree decorations?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8EFAB-4AD1-7058-16F7-6FBD31E07E59}"/>
              </a:ext>
            </a:extLst>
          </p:cNvPr>
          <p:cNvSpPr txBox="1"/>
          <p:nvPr/>
        </p:nvSpPr>
        <p:spPr>
          <a:xfrm>
            <a:off x="5438168" y="5287707"/>
            <a:ext cx="3365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/>
              <a:t>Tinselitis</a:t>
            </a:r>
            <a:endParaRPr lang="en-US" sz="6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2695F-6C78-36AD-BC72-E14F8BB6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45" y="1861729"/>
            <a:ext cx="3619500" cy="481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67C34-7CAC-57BE-2109-7EDC2FD06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79" t="7682" r="3000" b="9928"/>
          <a:stretch/>
        </p:blipFill>
        <p:spPr>
          <a:xfrm>
            <a:off x="6570617" y="2172215"/>
            <a:ext cx="5323114" cy="31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:dissolve/>
      </p:transition>
    </mc:Choice>
    <mc:Fallback xmlns="">
      <p:transition spd="slow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F7A1BE-6EF8-4EA3-ECEC-7A4D6A375C67}"/>
              </a:ext>
            </a:extLst>
          </p:cNvPr>
          <p:cNvSpPr txBox="1"/>
          <p:nvPr/>
        </p:nvSpPr>
        <p:spPr>
          <a:xfrm>
            <a:off x="1160961" y="924338"/>
            <a:ext cx="60970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Why was the candy cane so expensive?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D2DFC-F035-B0C2-380A-274B0770947F}"/>
              </a:ext>
            </a:extLst>
          </p:cNvPr>
          <p:cNvSpPr txBox="1"/>
          <p:nvPr/>
        </p:nvSpPr>
        <p:spPr>
          <a:xfrm>
            <a:off x="1533253" y="4380803"/>
            <a:ext cx="37572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It was in mint condition.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2B77B-6668-2881-E715-E201328B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64" t="15714" r="7882" b="6639"/>
          <a:stretch/>
        </p:blipFill>
        <p:spPr>
          <a:xfrm>
            <a:off x="7086599" y="138852"/>
            <a:ext cx="5029201" cy="30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0B09D-6E94-B5A6-F4FE-5714F882B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434" y="3344817"/>
            <a:ext cx="4897074" cy="32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6000">
        <p15:prstTrans prst="fracture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5C67F-D98A-6AD3-0D41-AB6A307BF6AD}"/>
              </a:ext>
            </a:extLst>
          </p:cNvPr>
          <p:cNvSpPr txBox="1"/>
          <p:nvPr/>
        </p:nvSpPr>
        <p:spPr>
          <a:xfrm>
            <a:off x="481691" y="698708"/>
            <a:ext cx="6097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What should you do if your car stalls on Christmas Eve?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06D1B-DBD7-721A-2233-3CE270981A56}"/>
              </a:ext>
            </a:extLst>
          </p:cNvPr>
          <p:cNvSpPr txBox="1"/>
          <p:nvPr/>
        </p:nvSpPr>
        <p:spPr>
          <a:xfrm>
            <a:off x="749481" y="5138448"/>
            <a:ext cx="48479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You get a </a:t>
            </a:r>
            <a:r>
              <a:rPr lang="en-US" sz="4000" b="1" dirty="0" err="1"/>
              <a:t>mistletow</a:t>
            </a:r>
            <a:r>
              <a:rPr lang="en-US" sz="40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AD808-82A4-7AD9-A7CE-A244F36F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51" t="7479" r="15463"/>
          <a:stretch/>
        </p:blipFill>
        <p:spPr>
          <a:xfrm>
            <a:off x="7014754" y="522514"/>
            <a:ext cx="4963886" cy="3595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14F61-7E31-8201-1D3E-E3CC72CD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09" y="4439603"/>
            <a:ext cx="2009775" cy="227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6C055-0692-B658-4E0C-E5847B56E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80" y="5035757"/>
            <a:ext cx="3408066" cy="16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000">
        <p15:prstTrans prst="prestige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8E254F-E181-7F06-8C44-4AB35049018F}"/>
              </a:ext>
            </a:extLst>
          </p:cNvPr>
          <p:cNvSpPr txBox="1"/>
          <p:nvPr/>
        </p:nvSpPr>
        <p:spPr>
          <a:xfrm>
            <a:off x="167367" y="61804"/>
            <a:ext cx="8297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What do snowmen eat for dessert?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CCA15-96C2-AAB3-12EB-E6260C9A46C2}"/>
              </a:ext>
            </a:extLst>
          </p:cNvPr>
          <p:cNvSpPr txBox="1"/>
          <p:nvPr/>
        </p:nvSpPr>
        <p:spPr>
          <a:xfrm>
            <a:off x="5926456" y="5473643"/>
            <a:ext cx="2594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Water.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F8868-2B4D-C459-E9EA-EE539F9DBD3C}"/>
              </a:ext>
            </a:extLst>
          </p:cNvPr>
          <p:cNvSpPr txBox="1"/>
          <p:nvPr/>
        </p:nvSpPr>
        <p:spPr>
          <a:xfrm>
            <a:off x="5811339" y="709926"/>
            <a:ext cx="316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Ice crispies</a:t>
            </a:r>
            <a:r>
              <a:rPr lang="en-US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842172-A599-C5C4-9EE9-873A77A96442}"/>
              </a:ext>
            </a:extLst>
          </p:cNvPr>
          <p:cNvSpPr txBox="1"/>
          <p:nvPr/>
        </p:nvSpPr>
        <p:spPr>
          <a:xfrm>
            <a:off x="494756" y="4919646"/>
            <a:ext cx="6097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What do you call an old Snowman?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A04BFA-58F1-0241-DB8F-1540A357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" y="1144364"/>
            <a:ext cx="2268583" cy="317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68E331-28EB-E0EC-7BEA-9B631F120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55" r="12593" b="9303"/>
          <a:stretch/>
        </p:blipFill>
        <p:spPr>
          <a:xfrm>
            <a:off x="9688784" y="192923"/>
            <a:ext cx="2148070" cy="4016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52353-C363-A180-A1A1-B3EC281FA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2993656"/>
            <a:ext cx="3620860" cy="1925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4289F3-D2E0-35B0-781F-6B7645AA5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340" y="2956723"/>
            <a:ext cx="2726281" cy="1962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A35B0C-216F-92F6-6B88-1461EE8C57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444" t="30931" r="11096" b="10498"/>
          <a:stretch/>
        </p:blipFill>
        <p:spPr>
          <a:xfrm>
            <a:off x="8749666" y="5008912"/>
            <a:ext cx="2183430" cy="16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30000">
        <p15:prstTrans prst="crush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4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A17E3E-BA48-DA18-F179-A8502DE0FF4C}"/>
              </a:ext>
            </a:extLst>
          </p:cNvPr>
          <p:cNvSpPr txBox="1"/>
          <p:nvPr/>
        </p:nvSpPr>
        <p:spPr>
          <a:xfrm>
            <a:off x="501287" y="81784"/>
            <a:ext cx="68922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What do you call people who are afraid of Santa Claus?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82E9F-9417-09C7-636B-04CD61922731}"/>
              </a:ext>
            </a:extLst>
          </p:cNvPr>
          <p:cNvSpPr txBox="1"/>
          <p:nvPr/>
        </p:nvSpPr>
        <p:spPr>
          <a:xfrm>
            <a:off x="7104561" y="5791591"/>
            <a:ext cx="4787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Claustrophobic!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D0EB9-AB28-7F07-8D96-157CDFCD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40" t="8149" r="19823" b="6376"/>
          <a:stretch/>
        </p:blipFill>
        <p:spPr>
          <a:xfrm>
            <a:off x="7239543" y="95688"/>
            <a:ext cx="4787537" cy="4095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20A30-CE48-8DA9-D542-001D5A208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4" y="2660055"/>
            <a:ext cx="4116162" cy="41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6000">
        <p15:prstTrans prst="airplane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4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608826-7E58-D6F3-7751-FBCE0A623FD7}"/>
              </a:ext>
            </a:extLst>
          </p:cNvPr>
          <p:cNvSpPr txBox="1"/>
          <p:nvPr/>
        </p:nvSpPr>
        <p:spPr>
          <a:xfrm>
            <a:off x="4333058" y="142748"/>
            <a:ext cx="7858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What is a New Year's resolution?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06C11-E16D-2AA9-4562-72193A16B9E7}"/>
              </a:ext>
            </a:extLst>
          </p:cNvPr>
          <p:cNvSpPr txBox="1"/>
          <p:nvPr/>
        </p:nvSpPr>
        <p:spPr>
          <a:xfrm>
            <a:off x="6368143" y="1777492"/>
            <a:ext cx="52267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Something that goes in one year and out the other.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16CB6-9CFD-53B8-451C-56C7E889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23" t="6039"/>
          <a:stretch/>
        </p:blipFill>
        <p:spPr>
          <a:xfrm>
            <a:off x="246017" y="1374866"/>
            <a:ext cx="5640977" cy="436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D3C13-4D05-F254-B2E7-B086AA4E4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171"/>
          <a:stretch/>
        </p:blipFill>
        <p:spPr>
          <a:xfrm>
            <a:off x="6178732" y="4273731"/>
            <a:ext cx="3914775" cy="25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16000">
        <p15:prstTrans prst="origami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14554-4C33-57AB-A37A-BAE6C1BFF230}"/>
              </a:ext>
            </a:extLst>
          </p:cNvPr>
          <p:cNvSpPr txBox="1"/>
          <p:nvPr/>
        </p:nvSpPr>
        <p:spPr>
          <a:xfrm>
            <a:off x="279217" y="302512"/>
            <a:ext cx="71552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What happened to the man</a:t>
            </a:r>
          </a:p>
          <a:p>
            <a:r>
              <a:rPr lang="en-US" sz="4400" b="1" dirty="0"/>
              <a:t>who shoplifted a calendar</a:t>
            </a:r>
          </a:p>
          <a:p>
            <a:r>
              <a:rPr lang="en-US" sz="4400" b="1" dirty="0"/>
              <a:t>on New Year's Eve?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ACF3C-43A7-4666-ED62-EE58973512F5}"/>
              </a:ext>
            </a:extLst>
          </p:cNvPr>
          <p:cNvSpPr txBox="1"/>
          <p:nvPr/>
        </p:nvSpPr>
        <p:spPr>
          <a:xfrm>
            <a:off x="560069" y="5768837"/>
            <a:ext cx="60970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He got 12 months!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3F630-8439-8B15-702F-A7AADDA2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46" b="4612"/>
          <a:stretch/>
        </p:blipFill>
        <p:spPr>
          <a:xfrm>
            <a:off x="5960914" y="2691044"/>
            <a:ext cx="5857875" cy="3760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22036-E082-E08E-CADB-8F10B17C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74"/>
          <a:stretch/>
        </p:blipFill>
        <p:spPr>
          <a:xfrm>
            <a:off x="1164158" y="3022963"/>
            <a:ext cx="2724150" cy="24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D807E-98C0-1037-73BE-6AB138770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905" y="40610"/>
            <a:ext cx="4393096" cy="24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000">
        <p:dissolve/>
      </p:transition>
    </mc:Choice>
    <mc:Fallback xmlns="">
      <p:transition spd="slow" advTm="1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014BDE-CEA4-28DB-6621-0D248A523409}"/>
              </a:ext>
            </a:extLst>
          </p:cNvPr>
          <p:cNvSpPr txBox="1"/>
          <p:nvPr/>
        </p:nvSpPr>
        <p:spPr>
          <a:xfrm>
            <a:off x="690698" y="310384"/>
            <a:ext cx="6097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Why should you have your left foot in the air on New Year's Eve?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359F-8F3D-BE46-F056-B6DAE18420FF}"/>
              </a:ext>
            </a:extLst>
          </p:cNvPr>
          <p:cNvSpPr txBox="1"/>
          <p:nvPr/>
        </p:nvSpPr>
        <p:spPr>
          <a:xfrm>
            <a:off x="316690" y="4302426"/>
            <a:ext cx="6097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To make sure you start 2024 on the right one!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D4D5D-53F0-859E-BB16-552886983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37" t="4525" r="25539" b="2476"/>
          <a:stretch/>
        </p:blipFill>
        <p:spPr>
          <a:xfrm>
            <a:off x="7961811" y="90496"/>
            <a:ext cx="3913499" cy="66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:checker/>
      </p:transition>
    </mc:Choice>
    <mc:Fallback xmlns="">
      <p:transition spd="slow" advTm="1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83CFD7-F3E1-A07F-9082-73F3B3B503B3}"/>
              </a:ext>
            </a:extLst>
          </p:cNvPr>
          <p:cNvSpPr txBox="1"/>
          <p:nvPr/>
        </p:nvSpPr>
        <p:spPr>
          <a:xfrm>
            <a:off x="5591177" y="3904205"/>
            <a:ext cx="111115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Why is partying in </a:t>
            </a:r>
          </a:p>
          <a:p>
            <a:r>
              <a:rPr lang="en-US" sz="4400" b="1" dirty="0"/>
              <a:t>Times Square overrated?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B7CCA-0535-AE55-FCC4-965376F272F8}"/>
              </a:ext>
            </a:extLst>
          </p:cNvPr>
          <p:cNvSpPr txBox="1"/>
          <p:nvPr/>
        </p:nvSpPr>
        <p:spPr>
          <a:xfrm>
            <a:off x="305889" y="5158757"/>
            <a:ext cx="6097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The organizers drop the ball every year!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36A24-A6D5-ADC0-FDF0-64EAD02B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3" y="111578"/>
            <a:ext cx="7549243" cy="37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000">
        <p14:ripple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F5E49-2108-F8E3-8604-7FCCD58D75BC}"/>
              </a:ext>
            </a:extLst>
          </p:cNvPr>
          <p:cNvSpPr txBox="1"/>
          <p:nvPr/>
        </p:nvSpPr>
        <p:spPr>
          <a:xfrm>
            <a:off x="987435" y="159693"/>
            <a:ext cx="106935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Why should you sprinkle sugar on your pillow on New Year's Eve?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91116-0D12-E5A0-1001-D7E9BDFCBFDF}"/>
              </a:ext>
            </a:extLst>
          </p:cNvPr>
          <p:cNvSpPr txBox="1"/>
          <p:nvPr/>
        </p:nvSpPr>
        <p:spPr>
          <a:xfrm>
            <a:off x="1593669" y="1624425"/>
            <a:ext cx="61679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To start the year</a:t>
            </a:r>
          </a:p>
          <a:p>
            <a:r>
              <a:rPr lang="en-US" sz="5400" b="1" dirty="0"/>
              <a:t>with sweet dreams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F7C69-7FF8-7B87-A470-D7E43B0B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732" y="2188981"/>
            <a:ext cx="3366207" cy="2494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23D92-8049-9881-DBAB-F6EEA8DF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03" t="11169" r="10832" b="7965"/>
          <a:stretch/>
        </p:blipFill>
        <p:spPr>
          <a:xfrm>
            <a:off x="8462654" y="4677898"/>
            <a:ext cx="3218362" cy="2180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CDA2D-D2A0-0A66-705F-693B1B76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6" t="16660" r="5746" b="2431"/>
          <a:stretch/>
        </p:blipFill>
        <p:spPr>
          <a:xfrm>
            <a:off x="25831" y="3378751"/>
            <a:ext cx="3796837" cy="34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000">
        <p14:honeycomb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6DCAD-22B9-DDBF-73C2-418BBCEDDF1E}"/>
              </a:ext>
            </a:extLst>
          </p:cNvPr>
          <p:cNvSpPr txBox="1"/>
          <p:nvPr/>
        </p:nvSpPr>
        <p:spPr>
          <a:xfrm>
            <a:off x="768192" y="-9502"/>
            <a:ext cx="8979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Mystical Woods Rough Script" panose="020F0502020204030204" pitchFamily="2" charset="0"/>
              </a:rPr>
              <a:t>What did Adam say on the</a:t>
            </a:r>
            <a:r>
              <a:rPr lang="en-US" sz="4800" dirty="0">
                <a:solidFill>
                  <a:srgbClr val="FF0000"/>
                </a:solidFill>
                <a:latin typeface="Mystical Woods Rough Script" panose="020F0502020204030204" pitchFamily="2" charset="0"/>
              </a:rPr>
              <a:t> </a:t>
            </a:r>
          </a:p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Mystical Woods Rough Script" panose="020F0502020204030204" pitchFamily="2" charset="0"/>
              </a:rPr>
              <a:t>day before Christmas?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1F1D-18A8-5A9F-DB0A-AD0D6B1E0B2F}"/>
              </a:ext>
            </a:extLst>
          </p:cNvPr>
          <p:cNvSpPr txBox="1"/>
          <p:nvPr/>
        </p:nvSpPr>
        <p:spPr>
          <a:xfrm>
            <a:off x="7764357" y="2324655"/>
            <a:ext cx="41985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Jokerman" panose="04090605060D06020702" pitchFamily="82" charset="0"/>
              </a:rPr>
              <a:t>It’s </a:t>
            </a:r>
          </a:p>
          <a:p>
            <a:r>
              <a:rPr lang="en-US" sz="6000" b="1" dirty="0">
                <a:solidFill>
                  <a:srgbClr val="FF0000"/>
                </a:solidFill>
                <a:latin typeface="Jokerman" panose="04090605060D06020702" pitchFamily="82" charset="0"/>
              </a:rPr>
              <a:t>Christmas,</a:t>
            </a:r>
          </a:p>
          <a:p>
            <a:r>
              <a:rPr lang="en-US" sz="6000" b="1" dirty="0">
                <a:solidFill>
                  <a:srgbClr val="FF0000"/>
                </a:solidFill>
                <a:latin typeface="Jokerman" panose="04090605060D06020702" pitchFamily="82" charset="0"/>
              </a:rPr>
              <a:t>Eve!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4260F-4CF8-85C6-ACC1-348D35706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1" y="1560158"/>
            <a:ext cx="7632096" cy="50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02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6000">
        <p15:prstTrans prst="origami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4CA6E-9671-9EE7-B45F-A41DF84E5F60}"/>
              </a:ext>
            </a:extLst>
          </p:cNvPr>
          <p:cNvSpPr txBox="1"/>
          <p:nvPr/>
        </p:nvSpPr>
        <p:spPr>
          <a:xfrm>
            <a:off x="2272120" y="5390680"/>
            <a:ext cx="73233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There was a Count down!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C2548-0B73-56F2-8F6B-A6CD2E32A56D}"/>
              </a:ext>
            </a:extLst>
          </p:cNvPr>
          <p:cNvSpPr txBox="1"/>
          <p:nvPr/>
        </p:nvSpPr>
        <p:spPr>
          <a:xfrm>
            <a:off x="2819944" y="18630"/>
            <a:ext cx="60970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Why did Dracula pass out on New Year's Eve?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F007A-ED06-7402-932C-6B8D67D0A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27" y="1570022"/>
            <a:ext cx="6596121" cy="3715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B60991-1BF7-8723-15AA-CE1DAE57D88C}"/>
              </a:ext>
            </a:extLst>
          </p:cNvPr>
          <p:cNvSpPr txBox="1"/>
          <p:nvPr/>
        </p:nvSpPr>
        <p:spPr>
          <a:xfrm>
            <a:off x="10052050" y="1377950"/>
            <a:ext cx="4042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5</a:t>
            </a:r>
          </a:p>
          <a:p>
            <a:r>
              <a:rPr lang="en-US" sz="3200" b="1" dirty="0"/>
              <a:t>4</a:t>
            </a:r>
          </a:p>
          <a:p>
            <a:r>
              <a:rPr lang="en-US" sz="3200" b="1" dirty="0"/>
              <a:t>3</a:t>
            </a:r>
          </a:p>
          <a:p>
            <a:r>
              <a:rPr lang="en-US" sz="3200" b="1" dirty="0"/>
              <a:t>2</a:t>
            </a:r>
          </a:p>
          <a:p>
            <a:r>
              <a:rPr lang="en-US" sz="3200" b="1" dirty="0"/>
              <a:t>1</a:t>
            </a:r>
          </a:p>
          <a:p>
            <a:r>
              <a:rPr lang="en-US" sz="32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86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glitter pattern="hexagon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20DC92-25AC-BA6E-22F6-F45B642D3217}"/>
              </a:ext>
            </a:extLst>
          </p:cNvPr>
          <p:cNvSpPr txBox="1"/>
          <p:nvPr/>
        </p:nvSpPr>
        <p:spPr>
          <a:xfrm>
            <a:off x="298813" y="793710"/>
            <a:ext cx="60970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Q. What do you call a fear of New Year’s songs?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95838-BD5E-0A17-B64A-F10BA756AD32}"/>
              </a:ext>
            </a:extLst>
          </p:cNvPr>
          <p:cNvSpPr txBox="1"/>
          <p:nvPr/>
        </p:nvSpPr>
        <p:spPr>
          <a:xfrm>
            <a:off x="618853" y="4550620"/>
            <a:ext cx="6097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Ole </a:t>
            </a:r>
            <a:r>
              <a:rPr lang="en-US" sz="5400" b="1" dirty="0" err="1"/>
              <a:t>Langxiety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1C305-1366-4BE9-A948-D2728B3D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783" y="233742"/>
            <a:ext cx="5275217" cy="3516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CEDD1-FC33-1CDF-96AF-A3F073E4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192" y="4014924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vortex dir="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96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55025-1435-1FCC-AF9D-BA4A0652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52" y="108664"/>
            <a:ext cx="6032826" cy="4527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85C47-FB0B-4571-B2F3-8516EB3E0B44}"/>
              </a:ext>
            </a:extLst>
          </p:cNvPr>
          <p:cNvSpPr txBox="1"/>
          <p:nvPr/>
        </p:nvSpPr>
        <p:spPr>
          <a:xfrm>
            <a:off x="4737308" y="5285840"/>
            <a:ext cx="2039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Ed Asner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530D5-30F4-6F38-5998-9DED0712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11" r="7444" b="19538"/>
          <a:stretch/>
        </p:blipFill>
        <p:spPr>
          <a:xfrm>
            <a:off x="8448541" y="108665"/>
            <a:ext cx="3599645" cy="4548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9D719-B324-7659-E1B9-69C88B6C7ED1}"/>
              </a:ext>
            </a:extLst>
          </p:cNvPr>
          <p:cNvSpPr txBox="1"/>
          <p:nvPr/>
        </p:nvSpPr>
        <p:spPr>
          <a:xfrm>
            <a:off x="711882" y="5932171"/>
            <a:ext cx="9775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NAME THE SANTA IMPERSONATOR</a:t>
            </a:r>
          </a:p>
        </p:txBody>
      </p:sp>
    </p:spTree>
    <p:extLst>
      <p:ext uri="{BB962C8B-B14F-4D97-AF65-F5344CB8AC3E}">
        <p14:creationId xmlns:p14="http://schemas.microsoft.com/office/powerpoint/2010/main" val="3815148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00">
        <p15:prstTrans prst="crush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54056-9D44-82D8-DE99-FFD09289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53" r="35938" b="43400"/>
          <a:stretch/>
        </p:blipFill>
        <p:spPr>
          <a:xfrm>
            <a:off x="159702" y="1284328"/>
            <a:ext cx="6131628" cy="5354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D9CBD-EB55-5096-1B8A-8B4A81D44616}"/>
              </a:ext>
            </a:extLst>
          </p:cNvPr>
          <p:cNvSpPr txBox="1"/>
          <p:nvPr/>
        </p:nvSpPr>
        <p:spPr>
          <a:xfrm>
            <a:off x="3318174" y="618698"/>
            <a:ext cx="2618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Chevy Chase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AEDCB-5534-4AEF-49F4-A4BBC6EB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76" r="22817" b="42037"/>
          <a:stretch/>
        </p:blipFill>
        <p:spPr>
          <a:xfrm>
            <a:off x="9037446" y="0"/>
            <a:ext cx="3154554" cy="3895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64F40-240A-4E0E-E941-8642225F79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780" r="31077" b="47855"/>
          <a:stretch/>
        </p:blipFill>
        <p:spPr>
          <a:xfrm>
            <a:off x="9506754" y="3895859"/>
            <a:ext cx="2685246" cy="25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00">
        <p15:prstTrans prst="airplane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F9F50-2BAF-BEAA-44F8-73240F4F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33" r="8190" b="24680"/>
          <a:stretch/>
        </p:blipFill>
        <p:spPr>
          <a:xfrm>
            <a:off x="255347" y="710944"/>
            <a:ext cx="5103885" cy="594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9EB2C-D53C-DA14-02FB-747519A307A2}"/>
              </a:ext>
            </a:extLst>
          </p:cNvPr>
          <p:cNvSpPr txBox="1"/>
          <p:nvPr/>
        </p:nvSpPr>
        <p:spPr>
          <a:xfrm>
            <a:off x="2062951" y="187724"/>
            <a:ext cx="3154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Billy Bob Thornton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07596-5589-E91A-93A9-8CD1C7A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20"/>
          <a:stretch/>
        </p:blipFill>
        <p:spPr>
          <a:xfrm>
            <a:off x="7051209" y="187724"/>
            <a:ext cx="5024724" cy="63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000">
        <p:dissolve/>
      </p:transition>
    </mc:Choice>
    <mc:Fallback xmlns="">
      <p:transition spd="slow" advTm="1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52BC5-C2C3-5597-03E5-B7076C3E0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" y="1136416"/>
            <a:ext cx="5377399" cy="5536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7BF6E-5871-3004-2FBE-E1871FFF64CC}"/>
              </a:ext>
            </a:extLst>
          </p:cNvPr>
          <p:cNvSpPr txBox="1"/>
          <p:nvPr/>
        </p:nvSpPr>
        <p:spPr>
          <a:xfrm>
            <a:off x="2458586" y="109001"/>
            <a:ext cx="2445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Kurt Russell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77BA0-68E4-3750-9D85-9E02D312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39" b="14113"/>
          <a:stretch/>
        </p:blipFill>
        <p:spPr>
          <a:xfrm>
            <a:off x="7224366" y="0"/>
            <a:ext cx="4772845" cy="65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:checker/>
      </p:transition>
    </mc:Choice>
    <mc:Fallback xmlns="">
      <p:transition spd="slow" advTm="1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3A12E-8DBE-033E-D71C-53DB9287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76" y="1998358"/>
            <a:ext cx="5863236" cy="4397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2FBF8-421F-8D01-1D1F-936D17213E0B}"/>
              </a:ext>
            </a:extLst>
          </p:cNvPr>
          <p:cNvSpPr txBox="1"/>
          <p:nvPr/>
        </p:nvSpPr>
        <p:spPr>
          <a:xfrm>
            <a:off x="3076259" y="1039550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Tim Allen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BD199-DA3A-3288-BD1F-9ADC5CA3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086"/>
          <a:stretch/>
        </p:blipFill>
        <p:spPr>
          <a:xfrm>
            <a:off x="7414053" y="1039550"/>
            <a:ext cx="4276024" cy="45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:blinds dir="vert"/>
      </p:transition>
    </mc:Choice>
    <mc:Fallback xmlns="">
      <p:transition spd="slow" advTm="1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24E06-4B8E-9819-F2EE-7EB3F377B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12" y="2215220"/>
            <a:ext cx="6942547" cy="451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7E529-C568-EB8F-F8F9-E5284ADC8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98" t="-88" r="24022" b="25209"/>
          <a:stretch/>
        </p:blipFill>
        <p:spPr>
          <a:xfrm>
            <a:off x="7717378" y="84778"/>
            <a:ext cx="4157710" cy="574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46A2C-E945-B1FB-3DB9-034653866AEC}"/>
              </a:ext>
            </a:extLst>
          </p:cNvPr>
          <p:cNvSpPr txBox="1"/>
          <p:nvPr/>
        </p:nvSpPr>
        <p:spPr>
          <a:xfrm>
            <a:off x="528181" y="2108346"/>
            <a:ext cx="62558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000">
        <p14:ripple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2" presetClass="exit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8A86E-8527-5098-23D5-C2FEDAE9E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22" r="27235"/>
          <a:stretch/>
        </p:blipFill>
        <p:spPr>
          <a:xfrm>
            <a:off x="199836" y="1536615"/>
            <a:ext cx="4732690" cy="4353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F768D-B012-8A1D-178B-B9FD6437A29B}"/>
              </a:ext>
            </a:extLst>
          </p:cNvPr>
          <p:cNvSpPr txBox="1"/>
          <p:nvPr/>
        </p:nvSpPr>
        <p:spPr>
          <a:xfrm>
            <a:off x="5444011" y="769065"/>
            <a:ext cx="2672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Lloyd Bridges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48B7D-A7BC-4FA3-6CD5-CFC52F5A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76" y="1452404"/>
            <a:ext cx="4248277" cy="53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honeycomb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689BF-E40F-5BDE-52A7-85CA6C99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61" t="-199" r="8152" b="23642"/>
          <a:stretch/>
        </p:blipFill>
        <p:spPr>
          <a:xfrm>
            <a:off x="218003" y="563174"/>
            <a:ext cx="4905059" cy="4922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BBD809-0F47-A50F-A015-A542D4F1AE50}"/>
              </a:ext>
            </a:extLst>
          </p:cNvPr>
          <p:cNvSpPr txBox="1"/>
          <p:nvPr/>
        </p:nvSpPr>
        <p:spPr>
          <a:xfrm>
            <a:off x="5322898" y="2377888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John Goodman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CC0F6-E7A1-8FCE-B016-EDEBF12B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74" y="1950046"/>
            <a:ext cx="3210025" cy="48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14:vortex dir="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827411-28D5-BE17-62CA-3B59657BA8E2}"/>
              </a:ext>
            </a:extLst>
          </p:cNvPr>
          <p:cNvSpPr txBox="1"/>
          <p:nvPr/>
        </p:nvSpPr>
        <p:spPr>
          <a:xfrm>
            <a:off x="613955" y="489858"/>
            <a:ext cx="10237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Which of Santa’s reindeer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has the best moves?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DA2B1-6AE1-32EA-8AE4-9BD2779ED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8" y="2419893"/>
            <a:ext cx="6812824" cy="3815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C0DFE-2F68-518E-343B-733114F0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64" t="217" r="164" b="8014"/>
          <a:stretch/>
        </p:blipFill>
        <p:spPr>
          <a:xfrm>
            <a:off x="8114226" y="1523932"/>
            <a:ext cx="3971960" cy="3898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CE8A5-DE84-03A8-6B32-6E60F8BC49BC}"/>
              </a:ext>
            </a:extLst>
          </p:cNvPr>
          <p:cNvSpPr txBox="1"/>
          <p:nvPr/>
        </p:nvSpPr>
        <p:spPr>
          <a:xfrm>
            <a:off x="7798525" y="5727242"/>
            <a:ext cx="3613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Lucida Handwriting" panose="03010101010101010101" pitchFamily="66" charset="0"/>
                <a:cs typeface="David" panose="020F0502020204030204" pitchFamily="34" charset="-79"/>
              </a:rPr>
              <a:t>Dancer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49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14:vortex dir="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DEC6C-0305-DFAB-5F2A-A198C9DA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9" y="569229"/>
            <a:ext cx="4796491" cy="4767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D68D1-2656-E195-F721-89D474B167B8}"/>
              </a:ext>
            </a:extLst>
          </p:cNvPr>
          <p:cNvSpPr txBox="1"/>
          <p:nvPr/>
        </p:nvSpPr>
        <p:spPr>
          <a:xfrm>
            <a:off x="5419569" y="1453351"/>
            <a:ext cx="3431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Whoopi Goldberg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FBABB-98D9-C9AB-B29B-8DD554118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872" y="2661955"/>
            <a:ext cx="3999647" cy="39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shred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D2413F-525D-1C2A-C808-4DD2A05B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73" r="15373" b="16030"/>
          <a:stretch/>
        </p:blipFill>
        <p:spPr>
          <a:xfrm>
            <a:off x="236169" y="753515"/>
            <a:ext cx="5752397" cy="5302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7554C-1045-92E7-D7FD-E20365BB6493}"/>
              </a:ext>
            </a:extLst>
          </p:cNvPr>
          <p:cNvSpPr txBox="1"/>
          <p:nvPr/>
        </p:nvSpPr>
        <p:spPr>
          <a:xfrm>
            <a:off x="6158575" y="1459407"/>
            <a:ext cx="1664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John </a:t>
            </a:r>
          </a:p>
          <a:p>
            <a:r>
              <a:rPr lang="en-US" sz="3200" b="1" dirty="0"/>
              <a:t>Travolta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B05F3-9205-1CA9-5C65-DAA82B41B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252" y="692262"/>
            <a:ext cx="3445264" cy="54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shred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54C00-6D76-9254-F72B-2EB32B8C7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984" y="386932"/>
            <a:ext cx="3810532" cy="5982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5E34F-7320-D968-B1C6-A829E9A43A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87" r="25273" b="10775"/>
          <a:stretch/>
        </p:blipFill>
        <p:spPr>
          <a:xfrm>
            <a:off x="4663148" y="386932"/>
            <a:ext cx="3460750" cy="3509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9EC9A-A9ED-DA46-1A96-E74BA2270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962" y="386932"/>
            <a:ext cx="3571875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DD4EBE-4E09-2165-B8BE-4176ADD4014E}"/>
              </a:ext>
            </a:extLst>
          </p:cNvPr>
          <p:cNvSpPr txBox="1"/>
          <p:nvPr/>
        </p:nvSpPr>
        <p:spPr>
          <a:xfrm>
            <a:off x="4544943" y="4826266"/>
            <a:ext cx="365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Angela Lansbury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4E580-970F-7DA3-CEBF-6BFD186CBB16}"/>
              </a:ext>
            </a:extLst>
          </p:cNvPr>
          <p:cNvSpPr txBox="1"/>
          <p:nvPr/>
        </p:nvSpPr>
        <p:spPr>
          <a:xfrm>
            <a:off x="1775704" y="558800"/>
            <a:ext cx="2171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Mrs. Claus</a:t>
            </a:r>
          </a:p>
        </p:txBody>
      </p:sp>
    </p:spTree>
    <p:extLst>
      <p:ext uri="{BB962C8B-B14F-4D97-AF65-F5344CB8AC3E}">
        <p14:creationId xmlns:p14="http://schemas.microsoft.com/office/powerpoint/2010/main" val="34226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00">
        <p14:vortex dir="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2BC0A5-323C-CFB9-5F1B-5DB1B8E14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5178" y="108020"/>
            <a:ext cx="6247453" cy="4770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25DA9-6FB2-C1FB-7A19-2D35ADFD83E7}"/>
              </a:ext>
            </a:extLst>
          </p:cNvPr>
          <p:cNvSpPr txBox="1"/>
          <p:nvPr/>
        </p:nvSpPr>
        <p:spPr>
          <a:xfrm>
            <a:off x="360032" y="5333534"/>
            <a:ext cx="9937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For many PowerPoint </a:t>
            </a:r>
            <a:r>
              <a:rPr lang="en-US" sz="2800" b="1" dirty="0" err="1"/>
              <a:t>preshows</a:t>
            </a:r>
            <a:r>
              <a:rPr lang="en-US" sz="2800" b="1" dirty="0"/>
              <a:t> and trivia challenges, visit:</a:t>
            </a:r>
          </a:p>
          <a:p>
            <a:r>
              <a:rPr lang="en-US" sz="2800" b="1" dirty="0">
                <a:hlinkClick r:id="rId4"/>
              </a:rPr>
              <a:t>http://murov.info</a:t>
            </a:r>
            <a:r>
              <a:rPr lang="en-US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705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2357A9-667B-9840-4037-EE6FCE736364}"/>
              </a:ext>
            </a:extLst>
          </p:cNvPr>
          <p:cNvSpPr txBox="1"/>
          <p:nvPr/>
        </p:nvSpPr>
        <p:spPr>
          <a:xfrm>
            <a:off x="250481" y="248195"/>
            <a:ext cx="7284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llegro BT" panose="040409040D0702020402" pitchFamily="82" charset="0"/>
              </a:rPr>
              <a:t>What do you get if you combine</a:t>
            </a:r>
          </a:p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llegro BT" panose="040409040D0702020402" pitchFamily="82" charset="0"/>
              </a:rPr>
              <a:t>Santa and a duck?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FB4B7-18B7-36B0-5D73-C1AE7871A5DD}"/>
              </a:ext>
            </a:extLst>
          </p:cNvPr>
          <p:cNvSpPr txBox="1"/>
          <p:nvPr/>
        </p:nvSpPr>
        <p:spPr>
          <a:xfrm>
            <a:off x="4213386" y="4872446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A Christmas Quacker!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F313E-40F9-8852-AF5C-20E7790F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0" t="6944" r="12993" b="11183"/>
          <a:stretch/>
        </p:blipFill>
        <p:spPr>
          <a:xfrm>
            <a:off x="450667" y="3652054"/>
            <a:ext cx="3944984" cy="2807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F94FE-3B26-55A4-EF66-F695048A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617" y="28780"/>
            <a:ext cx="3880902" cy="39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3B8BB-1084-9A71-29FE-0723E16993A8}"/>
              </a:ext>
            </a:extLst>
          </p:cNvPr>
          <p:cNvSpPr txBox="1"/>
          <p:nvPr/>
        </p:nvSpPr>
        <p:spPr>
          <a:xfrm>
            <a:off x="601621" y="189411"/>
            <a:ext cx="70650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Why are Christmas trees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so bad at sewing?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8BEAB-10A0-4914-289A-9E7321D47902}"/>
              </a:ext>
            </a:extLst>
          </p:cNvPr>
          <p:cNvSpPr txBox="1"/>
          <p:nvPr/>
        </p:nvSpPr>
        <p:spPr>
          <a:xfrm>
            <a:off x="913219" y="2355126"/>
            <a:ext cx="4581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They always drop</a:t>
            </a:r>
          </a:p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their needles!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1F4FC-776D-AE8A-9F04-4CE94580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268" y="509452"/>
            <a:ext cx="3243199" cy="4688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82B5C-8B42-2C33-CD48-B809601D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43" y="3891384"/>
            <a:ext cx="4255669" cy="2906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BEBF8-103B-6227-FFCF-3EFE51E98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48" y="1056186"/>
            <a:ext cx="2573368" cy="37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14:glitter pattern="hexagon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264746-CAB4-F56D-797F-BAD7D0718264}"/>
              </a:ext>
            </a:extLst>
          </p:cNvPr>
          <p:cNvSpPr txBox="1"/>
          <p:nvPr/>
        </p:nvSpPr>
        <p:spPr>
          <a:xfrm>
            <a:off x="529045" y="47246"/>
            <a:ext cx="737907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do you call a party for Snowmen?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BC095-8E28-0FC9-1C93-881840E7A474}"/>
              </a:ext>
            </a:extLst>
          </p:cNvPr>
          <p:cNvSpPr txBox="1"/>
          <p:nvPr/>
        </p:nvSpPr>
        <p:spPr>
          <a:xfrm rot="263082">
            <a:off x="5793410" y="1474096"/>
            <a:ext cx="3348417" cy="707886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4000" b="1" dirty="0"/>
              <a:t>A SNOWBALL!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F71C6-C434-0FD4-2BFF-2642DBA4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91" t="15714" r="4910"/>
          <a:stretch/>
        </p:blipFill>
        <p:spPr>
          <a:xfrm>
            <a:off x="630149" y="857160"/>
            <a:ext cx="4412114" cy="4679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4C3B1-CBDB-5118-D94E-4376E602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638" y="632021"/>
            <a:ext cx="2489911" cy="1865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C612B-3BFB-DBB1-61DD-B7651926E1D2}"/>
              </a:ext>
            </a:extLst>
          </p:cNvPr>
          <p:cNvSpPr txBox="1"/>
          <p:nvPr/>
        </p:nvSpPr>
        <p:spPr>
          <a:xfrm>
            <a:off x="529045" y="5414516"/>
            <a:ext cx="8785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What do snowmen</a:t>
            </a:r>
          </a:p>
          <a:p>
            <a:r>
              <a:rPr lang="en-US" sz="4000" b="1" dirty="0"/>
              <a:t>eat for breakfast?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136CE-CF1B-F756-DB97-7B318F23EF14}"/>
              </a:ext>
            </a:extLst>
          </p:cNvPr>
          <p:cNvSpPr txBox="1"/>
          <p:nvPr/>
        </p:nvSpPr>
        <p:spPr>
          <a:xfrm>
            <a:off x="5978846" y="5731952"/>
            <a:ext cx="3185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Snowflakes</a:t>
            </a:r>
            <a:r>
              <a:rPr lang="en-US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8445A3-C8D5-D47A-B285-AD7AF0A3B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348" y="3064803"/>
            <a:ext cx="4225201" cy="25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0">
        <p14:honeycomb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3EA3A6-D708-3FD9-1761-E18E33FAC9AD}"/>
              </a:ext>
            </a:extLst>
          </p:cNvPr>
          <p:cNvSpPr txBox="1"/>
          <p:nvPr/>
        </p:nvSpPr>
        <p:spPr>
          <a:xfrm>
            <a:off x="228600" y="637141"/>
            <a:ext cx="11599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Jokerman" panose="04090605060D06020702" pitchFamily="82" charset="0"/>
              </a:rPr>
              <a:t>What did one ornament say to the other?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F1EC-991B-B2DA-8E92-65C11A3AC83D}"/>
              </a:ext>
            </a:extLst>
          </p:cNvPr>
          <p:cNvSpPr txBox="1"/>
          <p:nvPr/>
        </p:nvSpPr>
        <p:spPr>
          <a:xfrm>
            <a:off x="4823075" y="5257094"/>
            <a:ext cx="6083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“Let’s hang out!”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0AA27-889D-7F1B-5F1F-99772EDA6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56" y="1548255"/>
            <a:ext cx="3704044" cy="4366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0B018-C2C7-1113-99B0-FF5CB6B9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354" y="1660498"/>
            <a:ext cx="5317296" cy="353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000">
        <p14:ripple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BBC89B-4670-466E-B9A8-D17B2C424BD4}"/>
              </a:ext>
            </a:extLst>
          </p:cNvPr>
          <p:cNvSpPr txBox="1"/>
          <p:nvPr/>
        </p:nvSpPr>
        <p:spPr>
          <a:xfrm>
            <a:off x="333103" y="627017"/>
            <a:ext cx="11944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Jokerman" panose="04090605060D06020702" pitchFamily="82" charset="0"/>
              </a:rPr>
              <a:t>How do sheep say, “Merry Christmas?”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7BB69-54E4-9C06-C11C-6B3A4E9F7999}"/>
              </a:ext>
            </a:extLst>
          </p:cNvPr>
          <p:cNvSpPr txBox="1"/>
          <p:nvPr/>
        </p:nvSpPr>
        <p:spPr>
          <a:xfrm>
            <a:off x="1449978" y="5421085"/>
            <a:ext cx="7130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Jumble" panose="02000503000000020004" pitchFamily="2" charset="0"/>
              </a:rPr>
              <a:t>Fleece Navidad!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5C8B9-CBB3-C0AE-FC5E-3A71B385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" y="1792469"/>
            <a:ext cx="3416337" cy="3393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138D8-17D4-C0D9-88AA-D40AF7DD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t="11407" r="7174" b="23620"/>
          <a:stretch/>
        </p:blipFill>
        <p:spPr>
          <a:xfrm>
            <a:off x="8396861" y="1933302"/>
            <a:ext cx="3542589" cy="29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:blinds dir="vert"/>
      </p:transition>
    </mc:Choice>
    <mc:Fallback xmlns="">
      <p:transition spd="slow" advTm="1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94205A-CFEB-CA29-6507-135D335415DD}"/>
              </a:ext>
            </a:extLst>
          </p:cNvPr>
          <p:cNvSpPr txBox="1"/>
          <p:nvPr/>
        </p:nvSpPr>
        <p:spPr>
          <a:xfrm>
            <a:off x="1404257" y="483326"/>
            <a:ext cx="7611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What do you call a chicken</a:t>
            </a:r>
          </a:p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at the North Pole?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98388-A593-4FDD-A1E3-4DA5F05DB473}"/>
              </a:ext>
            </a:extLst>
          </p:cNvPr>
          <p:cNvSpPr txBox="1"/>
          <p:nvPr/>
        </p:nvSpPr>
        <p:spPr>
          <a:xfrm>
            <a:off x="1132114" y="5620153"/>
            <a:ext cx="2869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LOST!!!!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E6609-01F5-721B-8242-593BDD8C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5" t="29937" r="25340" b="12190"/>
          <a:stretch/>
        </p:blipFill>
        <p:spPr>
          <a:xfrm>
            <a:off x="8484327" y="1327997"/>
            <a:ext cx="2841171" cy="3968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4F3304-41E9-B5F4-E012-D20955B457CF}"/>
              </a:ext>
            </a:extLst>
          </p:cNvPr>
          <p:cNvSpPr txBox="1"/>
          <p:nvPr/>
        </p:nvSpPr>
        <p:spPr>
          <a:xfrm>
            <a:off x="8307977" y="5296988"/>
            <a:ext cx="3788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Come on, get real.  There is no such thing as a Polar Chicken.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6109-8099-C9C4-1231-E8C656F5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35" y="2052986"/>
            <a:ext cx="4533084" cy="30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>
        <p:checker/>
      </p:transition>
    </mc:Choice>
    <mc:Fallback xmlns="">
      <p:transition spd="slow" advTm="1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414</Words>
  <Application>Microsoft Office PowerPoint</Application>
  <PresentationFormat>Widescreen</PresentationFormat>
  <Paragraphs>86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Allegro BT</vt:lpstr>
      <vt:lpstr>Aptos</vt:lpstr>
      <vt:lpstr>Aptos Display</vt:lpstr>
      <vt:lpstr>Arial</vt:lpstr>
      <vt:lpstr>Castellar</vt:lpstr>
      <vt:lpstr>Jokerman</vt:lpstr>
      <vt:lpstr>Jumble</vt:lpstr>
      <vt:lpstr>Lucida Handwriting</vt:lpstr>
      <vt:lpstr>Mystical Woods Rough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and holiday puns and fun</dc:title>
  <dc:creator>Steven Murov</dc:creator>
  <cp:keywords>Christmas puns, holiday puns, Santa identification, </cp:keywords>
  <cp:lastModifiedBy>Steven Murov</cp:lastModifiedBy>
  <cp:revision>21</cp:revision>
  <dcterms:created xsi:type="dcterms:W3CDTF">2024-11-16T18:41:24Z</dcterms:created>
  <dcterms:modified xsi:type="dcterms:W3CDTF">2024-12-04T01:33:31Z</dcterms:modified>
  <cp:category>puns, Christmas, holiday puns</cp:category>
</cp:coreProperties>
</file>