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5" r:id="rId3"/>
    <p:sldId id="264" r:id="rId4"/>
    <p:sldId id="281" r:id="rId5"/>
    <p:sldId id="263" r:id="rId6"/>
    <p:sldId id="262" r:id="rId7"/>
    <p:sldId id="276" r:id="rId8"/>
    <p:sldId id="267" r:id="rId9"/>
    <p:sldId id="269" r:id="rId10"/>
    <p:sldId id="259" r:id="rId11"/>
    <p:sldId id="271" r:id="rId12"/>
    <p:sldId id="272" r:id="rId13"/>
    <p:sldId id="273" r:id="rId14"/>
    <p:sldId id="274" r:id="rId15"/>
    <p:sldId id="277" r:id="rId16"/>
    <p:sldId id="260"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3" d="100"/>
          <a:sy n="63" d="100"/>
        </p:scale>
        <p:origin x="93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2671A-75B5-4D43-925E-8979229FE8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C0DE02-E232-4F9A-9B60-2C03D6CC0D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28296B2-3DAE-4942-98B2-1761F8E72183}"/>
              </a:ext>
            </a:extLst>
          </p:cNvPr>
          <p:cNvSpPr>
            <a:spLocks noGrp="1"/>
          </p:cNvSpPr>
          <p:nvPr>
            <p:ph type="dt" sz="half" idx="10"/>
          </p:nvPr>
        </p:nvSpPr>
        <p:spPr/>
        <p:txBody>
          <a:bodyPr/>
          <a:lstStyle/>
          <a:p>
            <a:fld id="{1C800096-F198-4FF7-A217-C668BA33B732}" type="datetimeFigureOut">
              <a:rPr lang="en-US" smtClean="0"/>
              <a:t>3/23/2021</a:t>
            </a:fld>
            <a:endParaRPr lang="en-US"/>
          </a:p>
        </p:txBody>
      </p:sp>
      <p:sp>
        <p:nvSpPr>
          <p:cNvPr id="5" name="Footer Placeholder 4">
            <a:extLst>
              <a:ext uri="{FF2B5EF4-FFF2-40B4-BE49-F238E27FC236}">
                <a16:creationId xmlns:a16="http://schemas.microsoft.com/office/drawing/2014/main" id="{4E58EBBD-525E-4D0E-BC5D-45AA9F4AB3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5340F1-43C4-4A56-811B-EE5A1B7B97D5}"/>
              </a:ext>
            </a:extLst>
          </p:cNvPr>
          <p:cNvSpPr>
            <a:spLocks noGrp="1"/>
          </p:cNvSpPr>
          <p:nvPr>
            <p:ph type="sldNum" sz="quarter" idx="12"/>
          </p:nvPr>
        </p:nvSpPr>
        <p:spPr/>
        <p:txBody>
          <a:bodyPr/>
          <a:lstStyle/>
          <a:p>
            <a:fld id="{9F984B09-FC8D-4241-8950-4F349DE72256}" type="slidenum">
              <a:rPr lang="en-US" smtClean="0"/>
              <a:t>‹#›</a:t>
            </a:fld>
            <a:endParaRPr lang="en-US"/>
          </a:p>
        </p:txBody>
      </p:sp>
    </p:spTree>
    <p:extLst>
      <p:ext uri="{BB962C8B-B14F-4D97-AF65-F5344CB8AC3E}">
        <p14:creationId xmlns:p14="http://schemas.microsoft.com/office/powerpoint/2010/main" val="1262818622"/>
      </p:ext>
    </p:extLst>
  </p:cSld>
  <p:clrMapOvr>
    <a:masterClrMapping/>
  </p:clrMapOvr>
  <mc:AlternateContent xmlns:mc="http://schemas.openxmlformats.org/markup-compatibility/2006" xmlns:p14="http://schemas.microsoft.com/office/powerpoint/2010/main">
    <mc:Choice Requires="p14">
      <p:transition spd="slow" p14:dur="2000" advTm="16000"/>
    </mc:Choice>
    <mc:Fallback xmlns="">
      <p:transition spd="slow" advTm="16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A3BD0-DBDF-45AB-A0DD-468D78AD16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9E23DBC-EC8D-4CA2-84BC-9EDE748364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2E1E52-27F2-461D-9BA3-A9243F62887C}"/>
              </a:ext>
            </a:extLst>
          </p:cNvPr>
          <p:cNvSpPr>
            <a:spLocks noGrp="1"/>
          </p:cNvSpPr>
          <p:nvPr>
            <p:ph type="dt" sz="half" idx="10"/>
          </p:nvPr>
        </p:nvSpPr>
        <p:spPr/>
        <p:txBody>
          <a:bodyPr/>
          <a:lstStyle/>
          <a:p>
            <a:fld id="{1C800096-F198-4FF7-A217-C668BA33B732}" type="datetimeFigureOut">
              <a:rPr lang="en-US" smtClean="0"/>
              <a:t>3/23/2021</a:t>
            </a:fld>
            <a:endParaRPr lang="en-US"/>
          </a:p>
        </p:txBody>
      </p:sp>
      <p:sp>
        <p:nvSpPr>
          <p:cNvPr id="5" name="Footer Placeholder 4">
            <a:extLst>
              <a:ext uri="{FF2B5EF4-FFF2-40B4-BE49-F238E27FC236}">
                <a16:creationId xmlns:a16="http://schemas.microsoft.com/office/drawing/2014/main" id="{26F54619-C7BD-41D8-BE0F-E0AC3D21F6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A73E18-B9BD-4838-A6CA-D74864E69C36}"/>
              </a:ext>
            </a:extLst>
          </p:cNvPr>
          <p:cNvSpPr>
            <a:spLocks noGrp="1"/>
          </p:cNvSpPr>
          <p:nvPr>
            <p:ph type="sldNum" sz="quarter" idx="12"/>
          </p:nvPr>
        </p:nvSpPr>
        <p:spPr/>
        <p:txBody>
          <a:bodyPr/>
          <a:lstStyle/>
          <a:p>
            <a:fld id="{9F984B09-FC8D-4241-8950-4F349DE72256}" type="slidenum">
              <a:rPr lang="en-US" smtClean="0"/>
              <a:t>‹#›</a:t>
            </a:fld>
            <a:endParaRPr lang="en-US"/>
          </a:p>
        </p:txBody>
      </p:sp>
    </p:spTree>
    <p:extLst>
      <p:ext uri="{BB962C8B-B14F-4D97-AF65-F5344CB8AC3E}">
        <p14:creationId xmlns:p14="http://schemas.microsoft.com/office/powerpoint/2010/main" val="3396418130"/>
      </p:ext>
    </p:extLst>
  </p:cSld>
  <p:clrMapOvr>
    <a:masterClrMapping/>
  </p:clrMapOvr>
  <mc:AlternateContent xmlns:mc="http://schemas.openxmlformats.org/markup-compatibility/2006" xmlns:p14="http://schemas.microsoft.com/office/powerpoint/2010/main">
    <mc:Choice Requires="p14">
      <p:transition spd="slow" p14:dur="2000" advTm="16000"/>
    </mc:Choice>
    <mc:Fallback xmlns="">
      <p:transition spd="slow" advTm="16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2EC5B18-9D4B-4F92-8951-613ACF13188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53C4E2C-8DDE-4863-A5C7-C2F727CC027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CD46A8-BF3E-43ED-B3B2-D45E1DCAC2C2}"/>
              </a:ext>
            </a:extLst>
          </p:cNvPr>
          <p:cNvSpPr>
            <a:spLocks noGrp="1"/>
          </p:cNvSpPr>
          <p:nvPr>
            <p:ph type="dt" sz="half" idx="10"/>
          </p:nvPr>
        </p:nvSpPr>
        <p:spPr/>
        <p:txBody>
          <a:bodyPr/>
          <a:lstStyle/>
          <a:p>
            <a:fld id="{1C800096-F198-4FF7-A217-C668BA33B732}" type="datetimeFigureOut">
              <a:rPr lang="en-US" smtClean="0"/>
              <a:t>3/23/2021</a:t>
            </a:fld>
            <a:endParaRPr lang="en-US"/>
          </a:p>
        </p:txBody>
      </p:sp>
      <p:sp>
        <p:nvSpPr>
          <p:cNvPr id="5" name="Footer Placeholder 4">
            <a:extLst>
              <a:ext uri="{FF2B5EF4-FFF2-40B4-BE49-F238E27FC236}">
                <a16:creationId xmlns:a16="http://schemas.microsoft.com/office/drawing/2014/main" id="{6C70FF5C-1496-4290-85C5-7F1B4090B0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197235-4CB8-4D29-8892-DB574E0569B8}"/>
              </a:ext>
            </a:extLst>
          </p:cNvPr>
          <p:cNvSpPr>
            <a:spLocks noGrp="1"/>
          </p:cNvSpPr>
          <p:nvPr>
            <p:ph type="sldNum" sz="quarter" idx="12"/>
          </p:nvPr>
        </p:nvSpPr>
        <p:spPr/>
        <p:txBody>
          <a:bodyPr/>
          <a:lstStyle/>
          <a:p>
            <a:fld id="{9F984B09-FC8D-4241-8950-4F349DE72256}" type="slidenum">
              <a:rPr lang="en-US" smtClean="0"/>
              <a:t>‹#›</a:t>
            </a:fld>
            <a:endParaRPr lang="en-US"/>
          </a:p>
        </p:txBody>
      </p:sp>
    </p:spTree>
    <p:extLst>
      <p:ext uri="{BB962C8B-B14F-4D97-AF65-F5344CB8AC3E}">
        <p14:creationId xmlns:p14="http://schemas.microsoft.com/office/powerpoint/2010/main" val="4244992045"/>
      </p:ext>
    </p:extLst>
  </p:cSld>
  <p:clrMapOvr>
    <a:masterClrMapping/>
  </p:clrMapOvr>
  <mc:AlternateContent xmlns:mc="http://schemas.openxmlformats.org/markup-compatibility/2006" xmlns:p14="http://schemas.microsoft.com/office/powerpoint/2010/main">
    <mc:Choice Requires="p14">
      <p:transition spd="slow" p14:dur="2000" advTm="16000"/>
    </mc:Choice>
    <mc:Fallback xmlns="">
      <p:transition spd="slow" advTm="16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C03B4-FB65-4BD0-BC19-A132F1B3D2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D2EBD4-3928-4F75-84A3-32280E862B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19F7DE-40E7-434C-9F71-5C8B5C21E27B}"/>
              </a:ext>
            </a:extLst>
          </p:cNvPr>
          <p:cNvSpPr>
            <a:spLocks noGrp="1"/>
          </p:cNvSpPr>
          <p:nvPr>
            <p:ph type="dt" sz="half" idx="10"/>
          </p:nvPr>
        </p:nvSpPr>
        <p:spPr/>
        <p:txBody>
          <a:bodyPr/>
          <a:lstStyle/>
          <a:p>
            <a:fld id="{1C800096-F198-4FF7-A217-C668BA33B732}" type="datetimeFigureOut">
              <a:rPr lang="en-US" smtClean="0"/>
              <a:t>3/23/2021</a:t>
            </a:fld>
            <a:endParaRPr lang="en-US"/>
          </a:p>
        </p:txBody>
      </p:sp>
      <p:sp>
        <p:nvSpPr>
          <p:cNvPr id="5" name="Footer Placeholder 4">
            <a:extLst>
              <a:ext uri="{FF2B5EF4-FFF2-40B4-BE49-F238E27FC236}">
                <a16:creationId xmlns:a16="http://schemas.microsoft.com/office/drawing/2014/main" id="{C5B13531-9A9F-449B-8FA3-7B672E044E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A8B368-A542-458C-B6C4-D9682696ED2E}"/>
              </a:ext>
            </a:extLst>
          </p:cNvPr>
          <p:cNvSpPr>
            <a:spLocks noGrp="1"/>
          </p:cNvSpPr>
          <p:nvPr>
            <p:ph type="sldNum" sz="quarter" idx="12"/>
          </p:nvPr>
        </p:nvSpPr>
        <p:spPr/>
        <p:txBody>
          <a:bodyPr/>
          <a:lstStyle/>
          <a:p>
            <a:fld id="{9F984B09-FC8D-4241-8950-4F349DE72256}" type="slidenum">
              <a:rPr lang="en-US" smtClean="0"/>
              <a:t>‹#›</a:t>
            </a:fld>
            <a:endParaRPr lang="en-US"/>
          </a:p>
        </p:txBody>
      </p:sp>
    </p:spTree>
    <p:extLst>
      <p:ext uri="{BB962C8B-B14F-4D97-AF65-F5344CB8AC3E}">
        <p14:creationId xmlns:p14="http://schemas.microsoft.com/office/powerpoint/2010/main" val="1908813200"/>
      </p:ext>
    </p:extLst>
  </p:cSld>
  <p:clrMapOvr>
    <a:masterClrMapping/>
  </p:clrMapOvr>
  <mc:AlternateContent xmlns:mc="http://schemas.openxmlformats.org/markup-compatibility/2006" xmlns:p14="http://schemas.microsoft.com/office/powerpoint/2010/main">
    <mc:Choice Requires="p14">
      <p:transition spd="slow" p14:dur="2000" advTm="16000"/>
    </mc:Choice>
    <mc:Fallback xmlns="">
      <p:transition spd="slow" advTm="16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27BFF-B487-4530-B083-8E9DCA91471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CAF3E10-6153-4CB5-AA3F-97BE1631111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171334-54F1-4CAC-9A17-CB9F4F4C5DBF}"/>
              </a:ext>
            </a:extLst>
          </p:cNvPr>
          <p:cNvSpPr>
            <a:spLocks noGrp="1"/>
          </p:cNvSpPr>
          <p:nvPr>
            <p:ph type="dt" sz="half" idx="10"/>
          </p:nvPr>
        </p:nvSpPr>
        <p:spPr/>
        <p:txBody>
          <a:bodyPr/>
          <a:lstStyle/>
          <a:p>
            <a:fld id="{1C800096-F198-4FF7-A217-C668BA33B732}" type="datetimeFigureOut">
              <a:rPr lang="en-US" smtClean="0"/>
              <a:t>3/23/2021</a:t>
            </a:fld>
            <a:endParaRPr lang="en-US"/>
          </a:p>
        </p:txBody>
      </p:sp>
      <p:sp>
        <p:nvSpPr>
          <p:cNvPr id="5" name="Footer Placeholder 4">
            <a:extLst>
              <a:ext uri="{FF2B5EF4-FFF2-40B4-BE49-F238E27FC236}">
                <a16:creationId xmlns:a16="http://schemas.microsoft.com/office/drawing/2014/main" id="{272C2CF5-CCDF-46E2-BCF3-2BD7895E46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2AC8AB-3C55-4824-8B80-2C3C0832DFD3}"/>
              </a:ext>
            </a:extLst>
          </p:cNvPr>
          <p:cNvSpPr>
            <a:spLocks noGrp="1"/>
          </p:cNvSpPr>
          <p:nvPr>
            <p:ph type="sldNum" sz="quarter" idx="12"/>
          </p:nvPr>
        </p:nvSpPr>
        <p:spPr/>
        <p:txBody>
          <a:bodyPr/>
          <a:lstStyle/>
          <a:p>
            <a:fld id="{9F984B09-FC8D-4241-8950-4F349DE72256}" type="slidenum">
              <a:rPr lang="en-US" smtClean="0"/>
              <a:t>‹#›</a:t>
            </a:fld>
            <a:endParaRPr lang="en-US"/>
          </a:p>
        </p:txBody>
      </p:sp>
    </p:spTree>
    <p:extLst>
      <p:ext uri="{BB962C8B-B14F-4D97-AF65-F5344CB8AC3E}">
        <p14:creationId xmlns:p14="http://schemas.microsoft.com/office/powerpoint/2010/main" val="1009846386"/>
      </p:ext>
    </p:extLst>
  </p:cSld>
  <p:clrMapOvr>
    <a:masterClrMapping/>
  </p:clrMapOvr>
  <mc:AlternateContent xmlns:mc="http://schemas.openxmlformats.org/markup-compatibility/2006" xmlns:p14="http://schemas.microsoft.com/office/powerpoint/2010/main">
    <mc:Choice Requires="p14">
      <p:transition spd="slow" p14:dur="2000" advTm="16000"/>
    </mc:Choice>
    <mc:Fallback xmlns="">
      <p:transition spd="slow" advTm="16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E2745-9178-4924-865D-2B208A5C02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CBD379-38B3-421A-8675-DF457BD794B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CECE267-9F18-4983-8560-271FA5042D7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FEF2A68-099E-4DB9-B11E-F41CCA52EEA5}"/>
              </a:ext>
            </a:extLst>
          </p:cNvPr>
          <p:cNvSpPr>
            <a:spLocks noGrp="1"/>
          </p:cNvSpPr>
          <p:nvPr>
            <p:ph type="dt" sz="half" idx="10"/>
          </p:nvPr>
        </p:nvSpPr>
        <p:spPr/>
        <p:txBody>
          <a:bodyPr/>
          <a:lstStyle/>
          <a:p>
            <a:fld id="{1C800096-F198-4FF7-A217-C668BA33B732}" type="datetimeFigureOut">
              <a:rPr lang="en-US" smtClean="0"/>
              <a:t>3/23/2021</a:t>
            </a:fld>
            <a:endParaRPr lang="en-US"/>
          </a:p>
        </p:txBody>
      </p:sp>
      <p:sp>
        <p:nvSpPr>
          <p:cNvPr id="6" name="Footer Placeholder 5">
            <a:extLst>
              <a:ext uri="{FF2B5EF4-FFF2-40B4-BE49-F238E27FC236}">
                <a16:creationId xmlns:a16="http://schemas.microsoft.com/office/drawing/2014/main" id="{BAB5726A-DD7C-498A-B9C2-711AD00124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F671C6-C1D2-43F6-89EC-BAE7D232F484}"/>
              </a:ext>
            </a:extLst>
          </p:cNvPr>
          <p:cNvSpPr>
            <a:spLocks noGrp="1"/>
          </p:cNvSpPr>
          <p:nvPr>
            <p:ph type="sldNum" sz="quarter" idx="12"/>
          </p:nvPr>
        </p:nvSpPr>
        <p:spPr/>
        <p:txBody>
          <a:bodyPr/>
          <a:lstStyle/>
          <a:p>
            <a:fld id="{9F984B09-FC8D-4241-8950-4F349DE72256}" type="slidenum">
              <a:rPr lang="en-US" smtClean="0"/>
              <a:t>‹#›</a:t>
            </a:fld>
            <a:endParaRPr lang="en-US"/>
          </a:p>
        </p:txBody>
      </p:sp>
    </p:spTree>
    <p:extLst>
      <p:ext uri="{BB962C8B-B14F-4D97-AF65-F5344CB8AC3E}">
        <p14:creationId xmlns:p14="http://schemas.microsoft.com/office/powerpoint/2010/main" val="3729438871"/>
      </p:ext>
    </p:extLst>
  </p:cSld>
  <p:clrMapOvr>
    <a:masterClrMapping/>
  </p:clrMapOvr>
  <mc:AlternateContent xmlns:mc="http://schemas.openxmlformats.org/markup-compatibility/2006" xmlns:p14="http://schemas.microsoft.com/office/powerpoint/2010/main">
    <mc:Choice Requires="p14">
      <p:transition spd="slow" p14:dur="2000" advTm="16000"/>
    </mc:Choice>
    <mc:Fallback xmlns="">
      <p:transition spd="slow" advTm="16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24DF7-5355-4419-A6D1-B304A3B08AC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3FF1D2F-2463-47D0-A698-305EF50377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283432-887C-4D7A-9D49-8ECF7805C8A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7A2A0DA-C298-4290-89CF-4C4BF252D1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B165343-8AFD-4D55-A991-A277ABDE480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4365A46-2A3C-4422-8A68-A9CB6009A033}"/>
              </a:ext>
            </a:extLst>
          </p:cNvPr>
          <p:cNvSpPr>
            <a:spLocks noGrp="1"/>
          </p:cNvSpPr>
          <p:nvPr>
            <p:ph type="dt" sz="half" idx="10"/>
          </p:nvPr>
        </p:nvSpPr>
        <p:spPr/>
        <p:txBody>
          <a:bodyPr/>
          <a:lstStyle/>
          <a:p>
            <a:fld id="{1C800096-F198-4FF7-A217-C668BA33B732}" type="datetimeFigureOut">
              <a:rPr lang="en-US" smtClean="0"/>
              <a:t>3/23/2021</a:t>
            </a:fld>
            <a:endParaRPr lang="en-US"/>
          </a:p>
        </p:txBody>
      </p:sp>
      <p:sp>
        <p:nvSpPr>
          <p:cNvPr id="8" name="Footer Placeholder 7">
            <a:extLst>
              <a:ext uri="{FF2B5EF4-FFF2-40B4-BE49-F238E27FC236}">
                <a16:creationId xmlns:a16="http://schemas.microsoft.com/office/drawing/2014/main" id="{83011F51-1844-48A4-9FDB-A207AECC767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5A46B7C-CE00-4707-B035-71F7B3D8E5B3}"/>
              </a:ext>
            </a:extLst>
          </p:cNvPr>
          <p:cNvSpPr>
            <a:spLocks noGrp="1"/>
          </p:cNvSpPr>
          <p:nvPr>
            <p:ph type="sldNum" sz="quarter" idx="12"/>
          </p:nvPr>
        </p:nvSpPr>
        <p:spPr/>
        <p:txBody>
          <a:bodyPr/>
          <a:lstStyle/>
          <a:p>
            <a:fld id="{9F984B09-FC8D-4241-8950-4F349DE72256}" type="slidenum">
              <a:rPr lang="en-US" smtClean="0"/>
              <a:t>‹#›</a:t>
            </a:fld>
            <a:endParaRPr lang="en-US"/>
          </a:p>
        </p:txBody>
      </p:sp>
    </p:spTree>
    <p:extLst>
      <p:ext uri="{BB962C8B-B14F-4D97-AF65-F5344CB8AC3E}">
        <p14:creationId xmlns:p14="http://schemas.microsoft.com/office/powerpoint/2010/main" val="3373733867"/>
      </p:ext>
    </p:extLst>
  </p:cSld>
  <p:clrMapOvr>
    <a:masterClrMapping/>
  </p:clrMapOvr>
  <mc:AlternateContent xmlns:mc="http://schemas.openxmlformats.org/markup-compatibility/2006" xmlns:p14="http://schemas.microsoft.com/office/powerpoint/2010/main">
    <mc:Choice Requires="p14">
      <p:transition spd="slow" p14:dur="2000" advTm="16000"/>
    </mc:Choice>
    <mc:Fallback xmlns="">
      <p:transition spd="slow" advTm="16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CA694-F425-473F-9719-58569425D48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733359F-5F16-4AD2-8B47-3EEF29C08FA7}"/>
              </a:ext>
            </a:extLst>
          </p:cNvPr>
          <p:cNvSpPr>
            <a:spLocks noGrp="1"/>
          </p:cNvSpPr>
          <p:nvPr>
            <p:ph type="dt" sz="half" idx="10"/>
          </p:nvPr>
        </p:nvSpPr>
        <p:spPr/>
        <p:txBody>
          <a:bodyPr/>
          <a:lstStyle/>
          <a:p>
            <a:fld id="{1C800096-F198-4FF7-A217-C668BA33B732}" type="datetimeFigureOut">
              <a:rPr lang="en-US" smtClean="0"/>
              <a:t>3/23/2021</a:t>
            </a:fld>
            <a:endParaRPr lang="en-US"/>
          </a:p>
        </p:txBody>
      </p:sp>
      <p:sp>
        <p:nvSpPr>
          <p:cNvPr id="4" name="Footer Placeholder 3">
            <a:extLst>
              <a:ext uri="{FF2B5EF4-FFF2-40B4-BE49-F238E27FC236}">
                <a16:creationId xmlns:a16="http://schemas.microsoft.com/office/drawing/2014/main" id="{2B5167A6-FC63-4393-9A6C-A0B663AE099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006AE5-5127-4A35-82F4-F00AB74FC5A3}"/>
              </a:ext>
            </a:extLst>
          </p:cNvPr>
          <p:cNvSpPr>
            <a:spLocks noGrp="1"/>
          </p:cNvSpPr>
          <p:nvPr>
            <p:ph type="sldNum" sz="quarter" idx="12"/>
          </p:nvPr>
        </p:nvSpPr>
        <p:spPr/>
        <p:txBody>
          <a:bodyPr/>
          <a:lstStyle/>
          <a:p>
            <a:fld id="{9F984B09-FC8D-4241-8950-4F349DE72256}" type="slidenum">
              <a:rPr lang="en-US" smtClean="0"/>
              <a:t>‹#›</a:t>
            </a:fld>
            <a:endParaRPr lang="en-US"/>
          </a:p>
        </p:txBody>
      </p:sp>
    </p:spTree>
    <p:extLst>
      <p:ext uri="{BB962C8B-B14F-4D97-AF65-F5344CB8AC3E}">
        <p14:creationId xmlns:p14="http://schemas.microsoft.com/office/powerpoint/2010/main" val="2924637665"/>
      </p:ext>
    </p:extLst>
  </p:cSld>
  <p:clrMapOvr>
    <a:masterClrMapping/>
  </p:clrMapOvr>
  <mc:AlternateContent xmlns:mc="http://schemas.openxmlformats.org/markup-compatibility/2006" xmlns:p14="http://schemas.microsoft.com/office/powerpoint/2010/main">
    <mc:Choice Requires="p14">
      <p:transition spd="slow" p14:dur="2000" advTm="16000"/>
    </mc:Choice>
    <mc:Fallback xmlns="">
      <p:transition spd="slow" advTm="16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72A0A0-10EB-4E0B-8815-B1480B5693C6}"/>
              </a:ext>
            </a:extLst>
          </p:cNvPr>
          <p:cNvSpPr>
            <a:spLocks noGrp="1"/>
          </p:cNvSpPr>
          <p:nvPr>
            <p:ph type="dt" sz="half" idx="10"/>
          </p:nvPr>
        </p:nvSpPr>
        <p:spPr/>
        <p:txBody>
          <a:bodyPr/>
          <a:lstStyle/>
          <a:p>
            <a:fld id="{1C800096-F198-4FF7-A217-C668BA33B732}" type="datetimeFigureOut">
              <a:rPr lang="en-US" smtClean="0"/>
              <a:t>3/23/2021</a:t>
            </a:fld>
            <a:endParaRPr lang="en-US"/>
          </a:p>
        </p:txBody>
      </p:sp>
      <p:sp>
        <p:nvSpPr>
          <p:cNvPr id="3" name="Footer Placeholder 2">
            <a:extLst>
              <a:ext uri="{FF2B5EF4-FFF2-40B4-BE49-F238E27FC236}">
                <a16:creationId xmlns:a16="http://schemas.microsoft.com/office/drawing/2014/main" id="{91895602-FCC8-4740-B40C-0C5384A47B0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524D10-F809-4CA6-9EA9-FC725910EC40}"/>
              </a:ext>
            </a:extLst>
          </p:cNvPr>
          <p:cNvSpPr>
            <a:spLocks noGrp="1"/>
          </p:cNvSpPr>
          <p:nvPr>
            <p:ph type="sldNum" sz="quarter" idx="12"/>
          </p:nvPr>
        </p:nvSpPr>
        <p:spPr/>
        <p:txBody>
          <a:bodyPr/>
          <a:lstStyle/>
          <a:p>
            <a:fld id="{9F984B09-FC8D-4241-8950-4F349DE72256}" type="slidenum">
              <a:rPr lang="en-US" smtClean="0"/>
              <a:t>‹#›</a:t>
            </a:fld>
            <a:endParaRPr lang="en-US"/>
          </a:p>
        </p:txBody>
      </p:sp>
    </p:spTree>
    <p:extLst>
      <p:ext uri="{BB962C8B-B14F-4D97-AF65-F5344CB8AC3E}">
        <p14:creationId xmlns:p14="http://schemas.microsoft.com/office/powerpoint/2010/main" val="3549609131"/>
      </p:ext>
    </p:extLst>
  </p:cSld>
  <p:clrMapOvr>
    <a:masterClrMapping/>
  </p:clrMapOvr>
  <mc:AlternateContent xmlns:mc="http://schemas.openxmlformats.org/markup-compatibility/2006" xmlns:p14="http://schemas.microsoft.com/office/powerpoint/2010/main">
    <mc:Choice Requires="p14">
      <p:transition spd="slow" p14:dur="2000" advTm="16000"/>
    </mc:Choice>
    <mc:Fallback xmlns="">
      <p:transition spd="slow" advTm="16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AF486-54E5-4494-A316-059FA70E31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9734F59-EEDF-42B0-823B-EB44534CFA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B4ED899-AFB2-43F2-AADC-D087884C04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D7FFC2-90DC-463D-9146-DDDB25486AA0}"/>
              </a:ext>
            </a:extLst>
          </p:cNvPr>
          <p:cNvSpPr>
            <a:spLocks noGrp="1"/>
          </p:cNvSpPr>
          <p:nvPr>
            <p:ph type="dt" sz="half" idx="10"/>
          </p:nvPr>
        </p:nvSpPr>
        <p:spPr/>
        <p:txBody>
          <a:bodyPr/>
          <a:lstStyle/>
          <a:p>
            <a:fld id="{1C800096-F198-4FF7-A217-C668BA33B732}" type="datetimeFigureOut">
              <a:rPr lang="en-US" smtClean="0"/>
              <a:t>3/23/2021</a:t>
            </a:fld>
            <a:endParaRPr lang="en-US"/>
          </a:p>
        </p:txBody>
      </p:sp>
      <p:sp>
        <p:nvSpPr>
          <p:cNvPr id="6" name="Footer Placeholder 5">
            <a:extLst>
              <a:ext uri="{FF2B5EF4-FFF2-40B4-BE49-F238E27FC236}">
                <a16:creationId xmlns:a16="http://schemas.microsoft.com/office/drawing/2014/main" id="{CC014676-B8A8-4C51-A331-8B097803FD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8F2B55-5D79-482F-8263-FA3ABC36E92D}"/>
              </a:ext>
            </a:extLst>
          </p:cNvPr>
          <p:cNvSpPr>
            <a:spLocks noGrp="1"/>
          </p:cNvSpPr>
          <p:nvPr>
            <p:ph type="sldNum" sz="quarter" idx="12"/>
          </p:nvPr>
        </p:nvSpPr>
        <p:spPr/>
        <p:txBody>
          <a:bodyPr/>
          <a:lstStyle/>
          <a:p>
            <a:fld id="{9F984B09-FC8D-4241-8950-4F349DE72256}" type="slidenum">
              <a:rPr lang="en-US" smtClean="0"/>
              <a:t>‹#›</a:t>
            </a:fld>
            <a:endParaRPr lang="en-US"/>
          </a:p>
        </p:txBody>
      </p:sp>
    </p:spTree>
    <p:extLst>
      <p:ext uri="{BB962C8B-B14F-4D97-AF65-F5344CB8AC3E}">
        <p14:creationId xmlns:p14="http://schemas.microsoft.com/office/powerpoint/2010/main" val="4291118203"/>
      </p:ext>
    </p:extLst>
  </p:cSld>
  <p:clrMapOvr>
    <a:masterClrMapping/>
  </p:clrMapOvr>
  <mc:AlternateContent xmlns:mc="http://schemas.openxmlformats.org/markup-compatibility/2006" xmlns:p14="http://schemas.microsoft.com/office/powerpoint/2010/main">
    <mc:Choice Requires="p14">
      <p:transition spd="slow" p14:dur="2000" advTm="16000"/>
    </mc:Choice>
    <mc:Fallback xmlns="">
      <p:transition spd="slow" advTm="16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1A7C3-7934-495D-A647-AD8BC711BB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4FF29E-F403-4AB9-B1A0-364D0A083D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E3C9A9C-6602-4147-8F67-2B04976121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2F404E-95F5-4563-A39D-B585D5FEFF05}"/>
              </a:ext>
            </a:extLst>
          </p:cNvPr>
          <p:cNvSpPr>
            <a:spLocks noGrp="1"/>
          </p:cNvSpPr>
          <p:nvPr>
            <p:ph type="dt" sz="half" idx="10"/>
          </p:nvPr>
        </p:nvSpPr>
        <p:spPr/>
        <p:txBody>
          <a:bodyPr/>
          <a:lstStyle/>
          <a:p>
            <a:fld id="{1C800096-F198-4FF7-A217-C668BA33B732}" type="datetimeFigureOut">
              <a:rPr lang="en-US" smtClean="0"/>
              <a:t>3/23/2021</a:t>
            </a:fld>
            <a:endParaRPr lang="en-US"/>
          </a:p>
        </p:txBody>
      </p:sp>
      <p:sp>
        <p:nvSpPr>
          <p:cNvPr id="6" name="Footer Placeholder 5">
            <a:extLst>
              <a:ext uri="{FF2B5EF4-FFF2-40B4-BE49-F238E27FC236}">
                <a16:creationId xmlns:a16="http://schemas.microsoft.com/office/drawing/2014/main" id="{4566696E-E452-4553-9EB8-38B2414341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665587-D22C-4517-A396-064433907402}"/>
              </a:ext>
            </a:extLst>
          </p:cNvPr>
          <p:cNvSpPr>
            <a:spLocks noGrp="1"/>
          </p:cNvSpPr>
          <p:nvPr>
            <p:ph type="sldNum" sz="quarter" idx="12"/>
          </p:nvPr>
        </p:nvSpPr>
        <p:spPr/>
        <p:txBody>
          <a:bodyPr/>
          <a:lstStyle/>
          <a:p>
            <a:fld id="{9F984B09-FC8D-4241-8950-4F349DE72256}" type="slidenum">
              <a:rPr lang="en-US" smtClean="0"/>
              <a:t>‹#›</a:t>
            </a:fld>
            <a:endParaRPr lang="en-US"/>
          </a:p>
        </p:txBody>
      </p:sp>
    </p:spTree>
    <p:extLst>
      <p:ext uri="{BB962C8B-B14F-4D97-AF65-F5344CB8AC3E}">
        <p14:creationId xmlns:p14="http://schemas.microsoft.com/office/powerpoint/2010/main" val="3511700992"/>
      </p:ext>
    </p:extLst>
  </p:cSld>
  <p:clrMapOvr>
    <a:masterClrMapping/>
  </p:clrMapOvr>
  <mc:AlternateContent xmlns:mc="http://schemas.openxmlformats.org/markup-compatibility/2006" xmlns:p14="http://schemas.microsoft.com/office/powerpoint/2010/main">
    <mc:Choice Requires="p14">
      <p:transition spd="slow" p14:dur="2000" advTm="16000"/>
    </mc:Choice>
    <mc:Fallback xmlns="">
      <p:transition spd="slow" advTm="16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7B413E7-8D8C-4512-B3AE-998DBB9875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F34B79B-C57E-4F2E-A925-32EA724653B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D4EECF-0256-4981-A332-9602DDDD21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800096-F198-4FF7-A217-C668BA33B732}" type="datetimeFigureOut">
              <a:rPr lang="en-US" smtClean="0"/>
              <a:t>3/23/2021</a:t>
            </a:fld>
            <a:endParaRPr lang="en-US"/>
          </a:p>
        </p:txBody>
      </p:sp>
      <p:sp>
        <p:nvSpPr>
          <p:cNvPr id="5" name="Footer Placeholder 4">
            <a:extLst>
              <a:ext uri="{FF2B5EF4-FFF2-40B4-BE49-F238E27FC236}">
                <a16:creationId xmlns:a16="http://schemas.microsoft.com/office/drawing/2014/main" id="{47A8E24A-47CB-4F4E-AA6F-5F34393990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8FEE77B-4054-4A3C-A62F-27E09AE74F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984B09-FC8D-4241-8950-4F349DE72256}" type="slidenum">
              <a:rPr lang="en-US" smtClean="0"/>
              <a:t>‹#›</a:t>
            </a:fld>
            <a:endParaRPr lang="en-US"/>
          </a:p>
        </p:txBody>
      </p:sp>
    </p:spTree>
    <p:extLst>
      <p:ext uri="{BB962C8B-B14F-4D97-AF65-F5344CB8AC3E}">
        <p14:creationId xmlns:p14="http://schemas.microsoft.com/office/powerpoint/2010/main" val="26348637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Tm="16000"/>
    </mc:Choice>
    <mc:Fallback xmlns="">
      <p:transition spd="slow" advTm="16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murov.info/PPTPreshows.htm" TargetMode="External"/><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24B6F5E-BB02-47D4-8525-AEAC86790466}"/>
              </a:ext>
            </a:extLst>
          </p:cNvPr>
          <p:cNvPicPr>
            <a:picLocks noChangeAspect="1"/>
          </p:cNvPicPr>
          <p:nvPr/>
        </p:nvPicPr>
        <p:blipFill>
          <a:blip r:embed="rId2"/>
          <a:stretch>
            <a:fillRect/>
          </a:stretch>
        </p:blipFill>
        <p:spPr>
          <a:xfrm>
            <a:off x="2614613" y="123825"/>
            <a:ext cx="6285508" cy="5091112"/>
          </a:xfrm>
          <a:prstGeom prst="rect">
            <a:avLst/>
          </a:prstGeom>
        </p:spPr>
      </p:pic>
      <p:sp>
        <p:nvSpPr>
          <p:cNvPr id="2" name="TextBox 1">
            <a:extLst>
              <a:ext uri="{FF2B5EF4-FFF2-40B4-BE49-F238E27FC236}">
                <a16:creationId xmlns:a16="http://schemas.microsoft.com/office/drawing/2014/main" id="{B5D2859A-7887-4331-BBB8-91CE8BE0856F}"/>
              </a:ext>
            </a:extLst>
          </p:cNvPr>
          <p:cNvSpPr txBox="1"/>
          <p:nvPr/>
        </p:nvSpPr>
        <p:spPr>
          <a:xfrm>
            <a:off x="1585913" y="5257800"/>
            <a:ext cx="8157041" cy="1200329"/>
          </a:xfrm>
          <a:prstGeom prst="rect">
            <a:avLst/>
          </a:prstGeom>
          <a:noFill/>
        </p:spPr>
        <p:txBody>
          <a:bodyPr wrap="none" rtlCol="0">
            <a:spAutoFit/>
          </a:bodyPr>
          <a:lstStyle/>
          <a:p>
            <a:r>
              <a:rPr lang="en-US" sz="4400" b="1" dirty="0"/>
              <a:t>BUTTERFLIES OF NORTH AMERICA</a:t>
            </a:r>
          </a:p>
          <a:p>
            <a:r>
              <a:rPr lang="en-US" sz="2800" b="1" dirty="0"/>
              <a:t>                             Name the butterfly.</a:t>
            </a:r>
          </a:p>
        </p:txBody>
      </p:sp>
    </p:spTree>
    <p:extLst>
      <p:ext uri="{BB962C8B-B14F-4D97-AF65-F5344CB8AC3E}">
        <p14:creationId xmlns:p14="http://schemas.microsoft.com/office/powerpoint/2010/main" val="3527475797"/>
      </p:ext>
    </p:extLst>
  </p:cSld>
  <p:clrMapOvr>
    <a:masterClrMapping/>
  </p:clrMapOvr>
  <mc:AlternateContent xmlns:mc="http://schemas.openxmlformats.org/markup-compatibility/2006" xmlns:p14="http://schemas.microsoft.com/office/powerpoint/2010/main">
    <mc:Choice Requires="p14">
      <p:transition spd="slow" p14:dur="2000" advTm="16000"/>
    </mc:Choice>
    <mc:Fallback xmlns="">
      <p:transition spd="slow" advTm="16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4264523-FB69-4938-AB68-B713E81D37B9}"/>
              </a:ext>
            </a:extLst>
          </p:cNvPr>
          <p:cNvPicPr>
            <a:picLocks noChangeAspect="1"/>
          </p:cNvPicPr>
          <p:nvPr/>
        </p:nvPicPr>
        <p:blipFill>
          <a:blip r:embed="rId2"/>
          <a:stretch>
            <a:fillRect/>
          </a:stretch>
        </p:blipFill>
        <p:spPr>
          <a:xfrm>
            <a:off x="277114" y="203549"/>
            <a:ext cx="5010149" cy="3757612"/>
          </a:xfrm>
          <a:prstGeom prst="rect">
            <a:avLst/>
          </a:prstGeom>
        </p:spPr>
      </p:pic>
      <p:pic>
        <p:nvPicPr>
          <p:cNvPr id="4" name="Picture 3">
            <a:extLst>
              <a:ext uri="{FF2B5EF4-FFF2-40B4-BE49-F238E27FC236}">
                <a16:creationId xmlns:a16="http://schemas.microsoft.com/office/drawing/2014/main" id="{F7127171-E15F-4B9A-B292-1A2138A8D09C}"/>
              </a:ext>
            </a:extLst>
          </p:cNvPr>
          <p:cNvPicPr>
            <a:picLocks noChangeAspect="1"/>
          </p:cNvPicPr>
          <p:nvPr/>
        </p:nvPicPr>
        <p:blipFill>
          <a:blip r:embed="rId3"/>
          <a:stretch>
            <a:fillRect/>
          </a:stretch>
        </p:blipFill>
        <p:spPr>
          <a:xfrm>
            <a:off x="6096000" y="245237"/>
            <a:ext cx="5618859" cy="3757612"/>
          </a:xfrm>
          <a:prstGeom prst="rect">
            <a:avLst/>
          </a:prstGeom>
        </p:spPr>
      </p:pic>
      <p:pic>
        <p:nvPicPr>
          <p:cNvPr id="3" name="Picture 2">
            <a:extLst>
              <a:ext uri="{FF2B5EF4-FFF2-40B4-BE49-F238E27FC236}">
                <a16:creationId xmlns:a16="http://schemas.microsoft.com/office/drawing/2014/main" id="{AAB9B3F6-5F18-472A-9636-C03615EF00E2}"/>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3413527" y="3919473"/>
            <a:ext cx="5364945" cy="2938527"/>
          </a:xfrm>
          <a:prstGeom prst="rect">
            <a:avLst/>
          </a:prstGeom>
        </p:spPr>
      </p:pic>
      <p:sp>
        <p:nvSpPr>
          <p:cNvPr id="5" name="TextBox 4">
            <a:extLst>
              <a:ext uri="{FF2B5EF4-FFF2-40B4-BE49-F238E27FC236}">
                <a16:creationId xmlns:a16="http://schemas.microsoft.com/office/drawing/2014/main" id="{9AF6D63E-1112-4893-B2FF-004D9F90A906}"/>
              </a:ext>
            </a:extLst>
          </p:cNvPr>
          <p:cNvSpPr txBox="1"/>
          <p:nvPr/>
        </p:nvSpPr>
        <p:spPr>
          <a:xfrm>
            <a:off x="400050" y="4900613"/>
            <a:ext cx="2913464" cy="1384995"/>
          </a:xfrm>
          <a:prstGeom prst="rect">
            <a:avLst/>
          </a:prstGeom>
          <a:noFill/>
        </p:spPr>
        <p:txBody>
          <a:bodyPr wrap="square" rtlCol="0">
            <a:spAutoFit/>
          </a:bodyPr>
          <a:lstStyle/>
          <a:p>
            <a:r>
              <a:rPr lang="en-US" sz="2800" b="1" dirty="0"/>
              <a:t>Declining monarch butterfly populations.</a:t>
            </a:r>
          </a:p>
        </p:txBody>
      </p:sp>
    </p:spTree>
    <p:extLst>
      <p:ext uri="{BB962C8B-B14F-4D97-AF65-F5344CB8AC3E}">
        <p14:creationId xmlns:p14="http://schemas.microsoft.com/office/powerpoint/2010/main" val="2905985564"/>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C428D92-E558-4CC8-82B6-8DC119C192C2}"/>
              </a:ext>
            </a:extLst>
          </p:cNvPr>
          <p:cNvSpPr/>
          <p:nvPr/>
        </p:nvSpPr>
        <p:spPr>
          <a:xfrm>
            <a:off x="3959109" y="2899647"/>
            <a:ext cx="1300292" cy="523220"/>
          </a:xfrm>
          <a:prstGeom prst="rect">
            <a:avLst/>
          </a:prstGeom>
        </p:spPr>
        <p:txBody>
          <a:bodyPr wrap="none">
            <a:spAutoFit/>
          </a:bodyPr>
          <a:lstStyle/>
          <a:p>
            <a:r>
              <a:rPr lang="en-US" sz="2800" b="1" dirty="0"/>
              <a:t>Viceroy</a:t>
            </a:r>
          </a:p>
        </p:txBody>
      </p:sp>
      <p:pic>
        <p:nvPicPr>
          <p:cNvPr id="3" name="Picture 2">
            <a:extLst>
              <a:ext uri="{FF2B5EF4-FFF2-40B4-BE49-F238E27FC236}">
                <a16:creationId xmlns:a16="http://schemas.microsoft.com/office/drawing/2014/main" id="{1F121946-0D41-41F4-B95A-D5BBED617D72}"/>
              </a:ext>
            </a:extLst>
          </p:cNvPr>
          <p:cNvPicPr>
            <a:picLocks noChangeAspect="1"/>
          </p:cNvPicPr>
          <p:nvPr/>
        </p:nvPicPr>
        <p:blipFill rotWithShape="1">
          <a:blip r:embed="rId2"/>
          <a:srcRect l="5958" t="14905" b="6889"/>
          <a:stretch/>
        </p:blipFill>
        <p:spPr>
          <a:xfrm>
            <a:off x="485775" y="160436"/>
            <a:ext cx="4960835" cy="2745344"/>
          </a:xfrm>
          <a:prstGeom prst="rect">
            <a:avLst/>
          </a:prstGeom>
        </p:spPr>
      </p:pic>
      <p:sp>
        <p:nvSpPr>
          <p:cNvPr id="4" name="Rectangle 3">
            <a:extLst>
              <a:ext uri="{FF2B5EF4-FFF2-40B4-BE49-F238E27FC236}">
                <a16:creationId xmlns:a16="http://schemas.microsoft.com/office/drawing/2014/main" id="{0725FEA3-CFF2-4632-BB2A-099348C20493}"/>
              </a:ext>
            </a:extLst>
          </p:cNvPr>
          <p:cNvSpPr/>
          <p:nvPr/>
        </p:nvSpPr>
        <p:spPr>
          <a:xfrm>
            <a:off x="5760935" y="160436"/>
            <a:ext cx="6096000" cy="6001643"/>
          </a:xfrm>
          <a:prstGeom prst="rect">
            <a:avLst/>
          </a:prstGeom>
        </p:spPr>
        <p:txBody>
          <a:bodyPr>
            <a:spAutoFit/>
          </a:bodyPr>
          <a:lstStyle/>
          <a:p>
            <a:r>
              <a:rPr lang="en-US" sz="2400" b="1" dirty="0"/>
              <a:t>The main visual difference between the viceroy and monarch butterfly is the black line drawn across the viceroy's hind wings, which monarch butterflies do not have. The viceroy is also a bit smaller than the monarch. The caterpillars of monarchs and viceroys are significantly different in appearance as well. It was long believed that the Viceroy used Batesian mimicry- “mimicry in which an edible animal is protected by its resemblance to a noxious one that is avoided by predators.” However, it was found that the viceroy feeds on Willow species (cottonwood, willow, poplar trees) which contain salicylic acid, the active ingredient in aspirin and make them taste bitter to avian predators. </a:t>
            </a:r>
          </a:p>
        </p:txBody>
      </p:sp>
      <p:pic>
        <p:nvPicPr>
          <p:cNvPr id="5" name="Picture 4">
            <a:extLst>
              <a:ext uri="{FF2B5EF4-FFF2-40B4-BE49-F238E27FC236}">
                <a16:creationId xmlns:a16="http://schemas.microsoft.com/office/drawing/2014/main" id="{2FF4F4ED-E89D-4031-A9F5-2ADE69905A4D}"/>
              </a:ext>
            </a:extLst>
          </p:cNvPr>
          <p:cNvPicPr>
            <a:picLocks noChangeAspect="1"/>
          </p:cNvPicPr>
          <p:nvPr/>
        </p:nvPicPr>
        <p:blipFill>
          <a:blip r:embed="rId3"/>
          <a:stretch>
            <a:fillRect/>
          </a:stretch>
        </p:blipFill>
        <p:spPr>
          <a:xfrm>
            <a:off x="71437" y="5180836"/>
            <a:ext cx="2971800" cy="1516728"/>
          </a:xfrm>
          <a:prstGeom prst="rect">
            <a:avLst/>
          </a:prstGeom>
        </p:spPr>
      </p:pic>
      <p:sp>
        <p:nvSpPr>
          <p:cNvPr id="6" name="Rectangle 5">
            <a:extLst>
              <a:ext uri="{FF2B5EF4-FFF2-40B4-BE49-F238E27FC236}">
                <a16:creationId xmlns:a16="http://schemas.microsoft.com/office/drawing/2014/main" id="{1F991D91-A57F-4830-8C38-3BE6766FCA3D}"/>
              </a:ext>
            </a:extLst>
          </p:cNvPr>
          <p:cNvSpPr/>
          <p:nvPr/>
        </p:nvSpPr>
        <p:spPr>
          <a:xfrm>
            <a:off x="698757" y="4719171"/>
            <a:ext cx="1334468" cy="461665"/>
          </a:xfrm>
          <a:prstGeom prst="rect">
            <a:avLst/>
          </a:prstGeom>
        </p:spPr>
        <p:txBody>
          <a:bodyPr wrap="none">
            <a:spAutoFit/>
          </a:bodyPr>
          <a:lstStyle/>
          <a:p>
            <a:r>
              <a:rPr lang="en-US" sz="2400" b="1" dirty="0"/>
              <a:t>Monarch</a:t>
            </a:r>
          </a:p>
        </p:txBody>
      </p:sp>
      <p:pic>
        <p:nvPicPr>
          <p:cNvPr id="7" name="Picture 6">
            <a:extLst>
              <a:ext uri="{FF2B5EF4-FFF2-40B4-BE49-F238E27FC236}">
                <a16:creationId xmlns:a16="http://schemas.microsoft.com/office/drawing/2014/main" id="{C1F9426B-77A5-4846-9DA9-8E97CAA2AD02}"/>
              </a:ext>
            </a:extLst>
          </p:cNvPr>
          <p:cNvPicPr>
            <a:picLocks noChangeAspect="1"/>
          </p:cNvPicPr>
          <p:nvPr/>
        </p:nvPicPr>
        <p:blipFill rotWithShape="1">
          <a:blip r:embed="rId4"/>
          <a:srcRect t="11794" b="33206"/>
          <a:stretch/>
        </p:blipFill>
        <p:spPr>
          <a:xfrm>
            <a:off x="405657" y="2987086"/>
            <a:ext cx="3322667" cy="1370602"/>
          </a:xfrm>
          <a:prstGeom prst="rect">
            <a:avLst/>
          </a:prstGeom>
        </p:spPr>
      </p:pic>
      <p:pic>
        <p:nvPicPr>
          <p:cNvPr id="8" name="Picture 7">
            <a:extLst>
              <a:ext uri="{FF2B5EF4-FFF2-40B4-BE49-F238E27FC236}">
                <a16:creationId xmlns:a16="http://schemas.microsoft.com/office/drawing/2014/main" id="{4F5C3510-B01F-4E55-96B1-88C0EE1F4354}"/>
              </a:ext>
            </a:extLst>
          </p:cNvPr>
          <p:cNvPicPr>
            <a:picLocks noChangeAspect="1"/>
          </p:cNvPicPr>
          <p:nvPr/>
        </p:nvPicPr>
        <p:blipFill>
          <a:blip r:embed="rId5"/>
          <a:stretch>
            <a:fillRect/>
          </a:stretch>
        </p:blipFill>
        <p:spPr>
          <a:xfrm>
            <a:off x="3240134" y="5193473"/>
            <a:ext cx="2323904" cy="1504091"/>
          </a:xfrm>
          <a:prstGeom prst="rect">
            <a:avLst/>
          </a:prstGeom>
        </p:spPr>
      </p:pic>
    </p:spTree>
    <p:extLst>
      <p:ext uri="{BB962C8B-B14F-4D97-AF65-F5344CB8AC3E}">
        <p14:creationId xmlns:p14="http://schemas.microsoft.com/office/powerpoint/2010/main" val="3242359893"/>
      </p:ext>
    </p:extLst>
  </p:cSld>
  <p:clrMapOvr>
    <a:masterClrMapping/>
  </p:clrMapOvr>
  <mc:AlternateContent xmlns:mc="http://schemas.openxmlformats.org/markup-compatibility/2006" xmlns:p14="http://schemas.microsoft.com/office/powerpoint/2010/main">
    <mc:Choice Requires="p14">
      <p:transition spd="slow" p14:dur="2000" advTm="32000"/>
    </mc:Choice>
    <mc:Fallback xmlns="">
      <p:transition spd="slow" advTm="3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600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1000"/>
                                        <p:tgtEl>
                                          <p:spTgt spid="2"/>
                                        </p:tgtEl>
                                      </p:cBhvr>
                                    </p:animEffect>
                                  </p:childTnLst>
                                </p:cTn>
                              </p:par>
                            </p:childTnLst>
                          </p:cTn>
                        </p:par>
                        <p:par>
                          <p:cTn id="8" fill="hold">
                            <p:stCondLst>
                              <p:cond delay="7000"/>
                            </p:stCondLst>
                            <p:childTnLst>
                              <p:par>
                                <p:cTn id="9" presetID="45" presetClass="entr" presetSubtype="0" fill="hold" grpId="0" nodeType="afterEffect">
                                  <p:stCondLst>
                                    <p:cond delay="35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ppt_w</p:attrName>
                                        </p:attrNameLst>
                                      </p:cBhvr>
                                      <p:tavLst>
                                        <p:tav tm="0" fmla="#ppt_w*sin(2.5*pi*$)">
                                          <p:val>
                                            <p:fltVal val="0"/>
                                          </p:val>
                                        </p:tav>
                                        <p:tav tm="100000">
                                          <p:val>
                                            <p:fltVal val="1"/>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022DC8E-6BD6-4285-A437-6F01849BC819}"/>
              </a:ext>
            </a:extLst>
          </p:cNvPr>
          <p:cNvSpPr/>
          <p:nvPr/>
        </p:nvSpPr>
        <p:spPr>
          <a:xfrm>
            <a:off x="6096000" y="4987409"/>
            <a:ext cx="2493440" cy="523220"/>
          </a:xfrm>
          <a:prstGeom prst="rect">
            <a:avLst/>
          </a:prstGeom>
        </p:spPr>
        <p:txBody>
          <a:bodyPr wrap="none">
            <a:spAutoFit/>
          </a:bodyPr>
          <a:lstStyle/>
          <a:p>
            <a:r>
              <a:rPr lang="en-US" sz="2800" b="1" dirty="0"/>
              <a:t>Gray Hairstreak</a:t>
            </a:r>
          </a:p>
        </p:txBody>
      </p:sp>
      <p:pic>
        <p:nvPicPr>
          <p:cNvPr id="3" name="Picture 2">
            <a:extLst>
              <a:ext uri="{FF2B5EF4-FFF2-40B4-BE49-F238E27FC236}">
                <a16:creationId xmlns:a16="http://schemas.microsoft.com/office/drawing/2014/main" id="{3F107569-472E-478B-83C9-98FD09ACE88D}"/>
              </a:ext>
            </a:extLst>
          </p:cNvPr>
          <p:cNvPicPr>
            <a:picLocks noChangeAspect="1"/>
          </p:cNvPicPr>
          <p:nvPr/>
        </p:nvPicPr>
        <p:blipFill rotWithShape="1">
          <a:blip r:embed="rId2"/>
          <a:srcRect l="9791" t="7824" r="16771" b="8190"/>
          <a:stretch/>
        </p:blipFill>
        <p:spPr>
          <a:xfrm>
            <a:off x="257174" y="157163"/>
            <a:ext cx="5850078" cy="5700712"/>
          </a:xfrm>
          <a:prstGeom prst="rect">
            <a:avLst/>
          </a:prstGeom>
        </p:spPr>
      </p:pic>
      <p:pic>
        <p:nvPicPr>
          <p:cNvPr id="4" name="Picture 3">
            <a:extLst>
              <a:ext uri="{FF2B5EF4-FFF2-40B4-BE49-F238E27FC236}">
                <a16:creationId xmlns:a16="http://schemas.microsoft.com/office/drawing/2014/main" id="{820D41B3-8F4A-4CC4-A7DE-A081FC395457}"/>
              </a:ext>
            </a:extLst>
          </p:cNvPr>
          <p:cNvPicPr>
            <a:picLocks noChangeAspect="1"/>
          </p:cNvPicPr>
          <p:nvPr/>
        </p:nvPicPr>
        <p:blipFill rotWithShape="1">
          <a:blip r:embed="rId3"/>
          <a:srcRect t="20066" b="15218"/>
          <a:stretch/>
        </p:blipFill>
        <p:spPr>
          <a:xfrm>
            <a:off x="6344351" y="157163"/>
            <a:ext cx="4490178" cy="1617969"/>
          </a:xfrm>
          <a:prstGeom prst="rect">
            <a:avLst/>
          </a:prstGeom>
        </p:spPr>
      </p:pic>
    </p:spTree>
    <p:extLst>
      <p:ext uri="{BB962C8B-B14F-4D97-AF65-F5344CB8AC3E}">
        <p14:creationId xmlns:p14="http://schemas.microsoft.com/office/powerpoint/2010/main" val="3277242484"/>
      </p:ext>
    </p:extLst>
  </p:cSld>
  <p:clrMapOvr>
    <a:masterClrMapping/>
  </p:clrMapOvr>
  <mc:AlternateContent xmlns:mc="http://schemas.openxmlformats.org/markup-compatibility/2006" xmlns:p14="http://schemas.microsoft.com/office/powerpoint/2010/main">
    <mc:Choice Requires="p14">
      <p:transition spd="slow" p14:dur="2000" advTm="16000"/>
    </mc:Choice>
    <mc:Fallback xmlns="">
      <p:transition spd="slow" advTm="1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8000"/>
                                  </p:stCondLst>
                                  <p:iterate type="lt">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247F0F-259D-4547-996E-77B60C6BB1A0}"/>
              </a:ext>
            </a:extLst>
          </p:cNvPr>
          <p:cNvSpPr txBox="1"/>
          <p:nvPr/>
        </p:nvSpPr>
        <p:spPr>
          <a:xfrm>
            <a:off x="7381693" y="4300538"/>
            <a:ext cx="1417824" cy="523220"/>
          </a:xfrm>
          <a:prstGeom prst="rect">
            <a:avLst/>
          </a:prstGeom>
          <a:noFill/>
        </p:spPr>
        <p:txBody>
          <a:bodyPr wrap="none" rtlCol="0">
            <a:spAutoFit/>
          </a:bodyPr>
          <a:lstStyle/>
          <a:p>
            <a:r>
              <a:rPr lang="en-US" sz="2800" b="1" dirty="0"/>
              <a:t>Buckeye</a:t>
            </a:r>
          </a:p>
        </p:txBody>
      </p:sp>
      <p:pic>
        <p:nvPicPr>
          <p:cNvPr id="3" name="Picture 2">
            <a:extLst>
              <a:ext uri="{FF2B5EF4-FFF2-40B4-BE49-F238E27FC236}">
                <a16:creationId xmlns:a16="http://schemas.microsoft.com/office/drawing/2014/main" id="{738113D8-FE5E-45A0-A8B0-F7EF14A8C05A}"/>
              </a:ext>
            </a:extLst>
          </p:cNvPr>
          <p:cNvPicPr>
            <a:picLocks noChangeAspect="1"/>
          </p:cNvPicPr>
          <p:nvPr/>
        </p:nvPicPr>
        <p:blipFill>
          <a:blip r:embed="rId2"/>
          <a:stretch>
            <a:fillRect/>
          </a:stretch>
        </p:blipFill>
        <p:spPr>
          <a:xfrm>
            <a:off x="228600" y="85724"/>
            <a:ext cx="6915150" cy="5831837"/>
          </a:xfrm>
          <a:prstGeom prst="rect">
            <a:avLst/>
          </a:prstGeom>
        </p:spPr>
      </p:pic>
      <p:pic>
        <p:nvPicPr>
          <p:cNvPr id="4" name="Picture 3">
            <a:extLst>
              <a:ext uri="{FF2B5EF4-FFF2-40B4-BE49-F238E27FC236}">
                <a16:creationId xmlns:a16="http://schemas.microsoft.com/office/drawing/2014/main" id="{7CF74C00-487C-444C-B1E0-A9C1BFA22FCF}"/>
              </a:ext>
            </a:extLst>
          </p:cNvPr>
          <p:cNvPicPr>
            <a:picLocks noChangeAspect="1"/>
          </p:cNvPicPr>
          <p:nvPr/>
        </p:nvPicPr>
        <p:blipFill rotWithShape="1">
          <a:blip r:embed="rId3"/>
          <a:srcRect l="12827" t="17325" r="7547" b="32765"/>
          <a:stretch/>
        </p:blipFill>
        <p:spPr>
          <a:xfrm>
            <a:off x="7381693" y="110192"/>
            <a:ext cx="4581707" cy="2871788"/>
          </a:xfrm>
          <a:prstGeom prst="rect">
            <a:avLst/>
          </a:prstGeom>
        </p:spPr>
      </p:pic>
    </p:spTree>
    <p:extLst>
      <p:ext uri="{BB962C8B-B14F-4D97-AF65-F5344CB8AC3E}">
        <p14:creationId xmlns:p14="http://schemas.microsoft.com/office/powerpoint/2010/main" val="1557095367"/>
      </p:ext>
    </p:extLst>
  </p:cSld>
  <p:clrMapOvr>
    <a:masterClrMapping/>
  </p:clrMapOvr>
  <mc:AlternateContent xmlns:mc="http://schemas.openxmlformats.org/markup-compatibility/2006" xmlns:p14="http://schemas.microsoft.com/office/powerpoint/2010/main">
    <mc:Choice Requires="p14">
      <p:transition spd="slow" p14:dur="2000" advTm="16000"/>
    </mc:Choice>
    <mc:Fallback xmlns="">
      <p:transition spd="slow" advTm="1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800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0228FA9-3024-4105-ACF5-91D1066271C1}"/>
              </a:ext>
            </a:extLst>
          </p:cNvPr>
          <p:cNvSpPr txBox="1"/>
          <p:nvPr/>
        </p:nvSpPr>
        <p:spPr>
          <a:xfrm>
            <a:off x="2200276" y="5486400"/>
            <a:ext cx="2091983" cy="523220"/>
          </a:xfrm>
          <a:prstGeom prst="rect">
            <a:avLst/>
          </a:prstGeom>
          <a:noFill/>
        </p:spPr>
        <p:txBody>
          <a:bodyPr wrap="none" rtlCol="0">
            <a:spAutoFit/>
          </a:bodyPr>
          <a:lstStyle/>
          <a:p>
            <a:r>
              <a:rPr lang="en-US" sz="2800" b="1" dirty="0"/>
              <a:t>Painted Lady</a:t>
            </a:r>
          </a:p>
        </p:txBody>
      </p:sp>
      <p:pic>
        <p:nvPicPr>
          <p:cNvPr id="3" name="Picture 2">
            <a:extLst>
              <a:ext uri="{FF2B5EF4-FFF2-40B4-BE49-F238E27FC236}">
                <a16:creationId xmlns:a16="http://schemas.microsoft.com/office/drawing/2014/main" id="{E0138938-29A0-4E4F-935F-6DE7FDFCCB51}"/>
              </a:ext>
            </a:extLst>
          </p:cNvPr>
          <p:cNvPicPr>
            <a:picLocks noChangeAspect="1"/>
          </p:cNvPicPr>
          <p:nvPr/>
        </p:nvPicPr>
        <p:blipFill>
          <a:blip r:embed="rId2"/>
          <a:stretch>
            <a:fillRect/>
          </a:stretch>
        </p:blipFill>
        <p:spPr>
          <a:xfrm>
            <a:off x="180974" y="185737"/>
            <a:ext cx="6185222" cy="4886325"/>
          </a:xfrm>
          <a:prstGeom prst="rect">
            <a:avLst/>
          </a:prstGeom>
        </p:spPr>
      </p:pic>
      <p:pic>
        <p:nvPicPr>
          <p:cNvPr id="4" name="Picture 3">
            <a:extLst>
              <a:ext uri="{FF2B5EF4-FFF2-40B4-BE49-F238E27FC236}">
                <a16:creationId xmlns:a16="http://schemas.microsoft.com/office/drawing/2014/main" id="{EAF2A219-0690-4ACC-9E13-1352CE4C4CFA}"/>
              </a:ext>
            </a:extLst>
          </p:cNvPr>
          <p:cNvPicPr>
            <a:picLocks noChangeAspect="1"/>
          </p:cNvPicPr>
          <p:nvPr/>
        </p:nvPicPr>
        <p:blipFill rotWithShape="1">
          <a:blip r:embed="rId3"/>
          <a:srcRect t="11220" b="11220"/>
          <a:stretch/>
        </p:blipFill>
        <p:spPr>
          <a:xfrm>
            <a:off x="6548437" y="185737"/>
            <a:ext cx="5384862" cy="2371726"/>
          </a:xfrm>
          <a:prstGeom prst="rect">
            <a:avLst/>
          </a:prstGeom>
        </p:spPr>
      </p:pic>
    </p:spTree>
    <p:extLst>
      <p:ext uri="{BB962C8B-B14F-4D97-AF65-F5344CB8AC3E}">
        <p14:creationId xmlns:p14="http://schemas.microsoft.com/office/powerpoint/2010/main" val="3261521218"/>
      </p:ext>
    </p:extLst>
  </p:cSld>
  <p:clrMapOvr>
    <a:masterClrMapping/>
  </p:clrMapOvr>
  <mc:AlternateContent xmlns:mc="http://schemas.openxmlformats.org/markup-compatibility/2006" xmlns:p14="http://schemas.microsoft.com/office/powerpoint/2010/main">
    <mc:Choice Requires="p14">
      <p:transition spd="slow" p14:dur="2000" advTm="16000"/>
    </mc:Choice>
    <mc:Fallback xmlns="">
      <p:transition spd="slow" advTm="1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grpId="0" nodeType="afterEffect">
                                  <p:stCondLst>
                                    <p:cond delay="7500"/>
                                  </p:stCondLst>
                                  <p:iterate type="lt">
                                    <p:tmPct val="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
                                        <p:tgtEl>
                                          <p:spTgt spid="2"/>
                                        </p:tgtEl>
                                      </p:cBhvr>
                                    </p:animEffect>
                                    <p:anim calcmode="lin" valueType="num">
                                      <p:cBhvr>
                                        <p:cTn id="8" dur="400" fill="hold"/>
                                        <p:tgtEl>
                                          <p:spTgt spid="2"/>
                                        </p:tgtEl>
                                        <p:attrNameLst>
                                          <p:attrName>ppt_x</p:attrName>
                                        </p:attrNameLst>
                                      </p:cBhvr>
                                      <p:tavLst>
                                        <p:tav tm="0">
                                          <p:val>
                                            <p:strVal val="#ppt_x"/>
                                          </p:val>
                                        </p:tav>
                                        <p:tav tm="100000">
                                          <p:val>
                                            <p:strVal val="#ppt_x"/>
                                          </p:val>
                                        </p:tav>
                                      </p:tavLst>
                                    </p:anim>
                                    <p:anim calcmode="lin" valueType="num">
                                      <p:cBhvr>
                                        <p:cTn id="9" dur="400" fill="hold"/>
                                        <p:tgtEl>
                                          <p:spTgt spid="2"/>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28C8ACD-5239-442C-93C8-9DB5FF19E5C1}"/>
              </a:ext>
            </a:extLst>
          </p:cNvPr>
          <p:cNvSpPr txBox="1"/>
          <p:nvPr/>
        </p:nvSpPr>
        <p:spPr>
          <a:xfrm>
            <a:off x="2857499" y="5443538"/>
            <a:ext cx="2350900" cy="523220"/>
          </a:xfrm>
          <a:prstGeom prst="rect">
            <a:avLst/>
          </a:prstGeom>
          <a:noFill/>
        </p:spPr>
        <p:txBody>
          <a:bodyPr wrap="none" rtlCol="0">
            <a:spAutoFit/>
          </a:bodyPr>
          <a:lstStyle/>
          <a:p>
            <a:r>
              <a:rPr lang="en-US" sz="2800" b="1" dirty="0"/>
              <a:t>White Admiral</a:t>
            </a:r>
          </a:p>
        </p:txBody>
      </p:sp>
      <p:pic>
        <p:nvPicPr>
          <p:cNvPr id="4" name="Picture 3">
            <a:extLst>
              <a:ext uri="{FF2B5EF4-FFF2-40B4-BE49-F238E27FC236}">
                <a16:creationId xmlns:a16="http://schemas.microsoft.com/office/drawing/2014/main" id="{ACED0E28-EFF0-41FF-A5B6-A4DA26F5BACC}"/>
              </a:ext>
            </a:extLst>
          </p:cNvPr>
          <p:cNvPicPr>
            <a:picLocks noChangeAspect="1"/>
          </p:cNvPicPr>
          <p:nvPr/>
        </p:nvPicPr>
        <p:blipFill>
          <a:blip r:embed="rId2"/>
          <a:stretch>
            <a:fillRect/>
          </a:stretch>
        </p:blipFill>
        <p:spPr>
          <a:xfrm>
            <a:off x="142875" y="119716"/>
            <a:ext cx="7562246" cy="5323821"/>
          </a:xfrm>
          <a:prstGeom prst="rect">
            <a:avLst/>
          </a:prstGeom>
        </p:spPr>
      </p:pic>
      <p:pic>
        <p:nvPicPr>
          <p:cNvPr id="5" name="Picture 4">
            <a:extLst>
              <a:ext uri="{FF2B5EF4-FFF2-40B4-BE49-F238E27FC236}">
                <a16:creationId xmlns:a16="http://schemas.microsoft.com/office/drawing/2014/main" id="{F04463BF-3E0F-4981-A795-283297E8A331}"/>
              </a:ext>
            </a:extLst>
          </p:cNvPr>
          <p:cNvPicPr>
            <a:picLocks noChangeAspect="1"/>
          </p:cNvPicPr>
          <p:nvPr/>
        </p:nvPicPr>
        <p:blipFill rotWithShape="1">
          <a:blip r:embed="rId3"/>
          <a:srcRect t="17379" r="4080" b="19213"/>
          <a:stretch/>
        </p:blipFill>
        <p:spPr>
          <a:xfrm>
            <a:off x="7833707" y="119715"/>
            <a:ext cx="4102188" cy="1909109"/>
          </a:xfrm>
          <a:prstGeom prst="rect">
            <a:avLst/>
          </a:prstGeom>
        </p:spPr>
      </p:pic>
    </p:spTree>
    <p:extLst>
      <p:ext uri="{BB962C8B-B14F-4D97-AF65-F5344CB8AC3E}">
        <p14:creationId xmlns:p14="http://schemas.microsoft.com/office/powerpoint/2010/main" val="948582563"/>
      </p:ext>
    </p:extLst>
  </p:cSld>
  <p:clrMapOvr>
    <a:masterClrMapping/>
  </p:clrMapOvr>
  <mc:AlternateContent xmlns:mc="http://schemas.openxmlformats.org/markup-compatibility/2006" xmlns:p14="http://schemas.microsoft.com/office/powerpoint/2010/main">
    <mc:Choice Requires="p14">
      <p:transition spd="slow" p14:dur="2000" advTm="16000"/>
    </mc:Choice>
    <mc:Fallback xmlns="">
      <p:transition spd="slow" advTm="1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afterEffect">
                                  <p:stCondLst>
                                    <p:cond delay="80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454C38-F171-4794-AC21-2132B97FC026}"/>
              </a:ext>
            </a:extLst>
          </p:cNvPr>
          <p:cNvPicPr>
            <a:picLocks noChangeAspect="1"/>
          </p:cNvPicPr>
          <p:nvPr/>
        </p:nvPicPr>
        <p:blipFill>
          <a:blip r:embed="rId2"/>
          <a:stretch>
            <a:fillRect/>
          </a:stretch>
        </p:blipFill>
        <p:spPr>
          <a:xfrm>
            <a:off x="294806" y="1"/>
            <a:ext cx="8039725" cy="5301194"/>
          </a:xfrm>
          <a:prstGeom prst="rect">
            <a:avLst/>
          </a:prstGeom>
        </p:spPr>
      </p:pic>
      <p:sp>
        <p:nvSpPr>
          <p:cNvPr id="3" name="TextBox 2">
            <a:extLst>
              <a:ext uri="{FF2B5EF4-FFF2-40B4-BE49-F238E27FC236}">
                <a16:creationId xmlns:a16="http://schemas.microsoft.com/office/drawing/2014/main" id="{14084150-6471-4314-BE47-F155C443C7CE}"/>
              </a:ext>
            </a:extLst>
          </p:cNvPr>
          <p:cNvSpPr txBox="1"/>
          <p:nvPr/>
        </p:nvSpPr>
        <p:spPr>
          <a:xfrm>
            <a:off x="644577" y="5301195"/>
            <a:ext cx="10605852" cy="954107"/>
          </a:xfrm>
          <a:prstGeom prst="rect">
            <a:avLst/>
          </a:prstGeom>
          <a:noFill/>
        </p:spPr>
        <p:txBody>
          <a:bodyPr wrap="none" rtlCol="0">
            <a:spAutoFit/>
          </a:bodyPr>
          <a:lstStyle/>
          <a:p>
            <a:r>
              <a:rPr lang="en-US" sz="2800" b="1" dirty="0"/>
              <a:t>For more </a:t>
            </a:r>
            <a:r>
              <a:rPr lang="en-US" sz="2800" b="1" dirty="0" err="1"/>
              <a:t>Powerpoint</a:t>
            </a:r>
            <a:r>
              <a:rPr lang="en-US" sz="2800" b="1" dirty="0"/>
              <a:t> </a:t>
            </a:r>
            <a:r>
              <a:rPr lang="en-US" sz="2800" b="1" dirty="0" err="1"/>
              <a:t>Preshows</a:t>
            </a:r>
            <a:r>
              <a:rPr lang="en-US" sz="2800" b="1" dirty="0"/>
              <a:t>, exercises and challenges, please visit:</a:t>
            </a:r>
          </a:p>
          <a:p>
            <a:r>
              <a:rPr lang="en-US" sz="2800" b="1" dirty="0">
                <a:hlinkClick r:id="rId3"/>
              </a:rPr>
              <a:t>http://murov.info/PPTPreshows.htm</a:t>
            </a:r>
            <a:r>
              <a:rPr lang="en-US" sz="2800" b="1" dirty="0"/>
              <a:t> </a:t>
            </a:r>
          </a:p>
        </p:txBody>
      </p:sp>
    </p:spTree>
    <p:extLst>
      <p:ext uri="{BB962C8B-B14F-4D97-AF65-F5344CB8AC3E}">
        <p14:creationId xmlns:p14="http://schemas.microsoft.com/office/powerpoint/2010/main" val="27764271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5BC0F27-F9DF-4A2D-9918-70C055DE6A30}"/>
              </a:ext>
            </a:extLst>
          </p:cNvPr>
          <p:cNvSpPr/>
          <p:nvPr/>
        </p:nvSpPr>
        <p:spPr>
          <a:xfrm>
            <a:off x="6096000" y="2244210"/>
            <a:ext cx="2728824" cy="523220"/>
          </a:xfrm>
          <a:prstGeom prst="rect">
            <a:avLst/>
          </a:prstGeom>
        </p:spPr>
        <p:txBody>
          <a:bodyPr wrap="none">
            <a:spAutoFit/>
          </a:bodyPr>
          <a:lstStyle/>
          <a:p>
            <a:r>
              <a:rPr lang="en-US" sz="2800" b="1" dirty="0"/>
              <a:t>Tiger Swallowtail</a:t>
            </a:r>
          </a:p>
        </p:txBody>
      </p:sp>
      <p:pic>
        <p:nvPicPr>
          <p:cNvPr id="3" name="Picture 2">
            <a:extLst>
              <a:ext uri="{FF2B5EF4-FFF2-40B4-BE49-F238E27FC236}">
                <a16:creationId xmlns:a16="http://schemas.microsoft.com/office/drawing/2014/main" id="{A03E5DDC-A724-435B-9595-A75A58FCC7F2}"/>
              </a:ext>
            </a:extLst>
          </p:cNvPr>
          <p:cNvPicPr>
            <a:picLocks noChangeAspect="1"/>
          </p:cNvPicPr>
          <p:nvPr/>
        </p:nvPicPr>
        <p:blipFill rotWithShape="1">
          <a:blip r:embed="rId2"/>
          <a:srcRect l="16328" t="7042" r="8906" b="5282"/>
          <a:stretch/>
        </p:blipFill>
        <p:spPr>
          <a:xfrm>
            <a:off x="214313" y="209967"/>
            <a:ext cx="5588309" cy="4362033"/>
          </a:xfrm>
          <a:prstGeom prst="rect">
            <a:avLst/>
          </a:prstGeom>
        </p:spPr>
      </p:pic>
      <p:pic>
        <p:nvPicPr>
          <p:cNvPr id="4" name="Picture 3">
            <a:extLst>
              <a:ext uri="{FF2B5EF4-FFF2-40B4-BE49-F238E27FC236}">
                <a16:creationId xmlns:a16="http://schemas.microsoft.com/office/drawing/2014/main" id="{C5FE4E72-BC99-4EF1-8C2A-75BB50D568EA}"/>
              </a:ext>
            </a:extLst>
          </p:cNvPr>
          <p:cNvPicPr>
            <a:picLocks noChangeAspect="1"/>
          </p:cNvPicPr>
          <p:nvPr/>
        </p:nvPicPr>
        <p:blipFill rotWithShape="1">
          <a:blip r:embed="rId3"/>
          <a:srcRect t="25885" b="32425"/>
          <a:stretch/>
        </p:blipFill>
        <p:spPr>
          <a:xfrm>
            <a:off x="214313" y="4786313"/>
            <a:ext cx="5598270" cy="1557337"/>
          </a:xfrm>
          <a:prstGeom prst="rect">
            <a:avLst/>
          </a:prstGeom>
        </p:spPr>
      </p:pic>
    </p:spTree>
    <p:extLst>
      <p:ext uri="{BB962C8B-B14F-4D97-AF65-F5344CB8AC3E}">
        <p14:creationId xmlns:p14="http://schemas.microsoft.com/office/powerpoint/2010/main" val="729568834"/>
      </p:ext>
    </p:extLst>
  </p:cSld>
  <p:clrMapOvr>
    <a:masterClrMapping/>
  </p:clrMapOvr>
  <mc:AlternateContent xmlns:mc="http://schemas.openxmlformats.org/markup-compatibility/2006" xmlns:p14="http://schemas.microsoft.com/office/powerpoint/2010/main">
    <mc:Choice Requires="p14">
      <p:transition spd="slow" p14:dur="2000" advTm="16000"/>
    </mc:Choice>
    <mc:Fallback xmlns="">
      <p:transition spd="slow" advTm="1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800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AC6D2A-4D1F-4DA3-9719-D08230A886D5}"/>
              </a:ext>
            </a:extLst>
          </p:cNvPr>
          <p:cNvSpPr/>
          <p:nvPr/>
        </p:nvSpPr>
        <p:spPr>
          <a:xfrm>
            <a:off x="7159424" y="2401372"/>
            <a:ext cx="2779159" cy="523220"/>
          </a:xfrm>
          <a:prstGeom prst="rect">
            <a:avLst/>
          </a:prstGeom>
        </p:spPr>
        <p:txBody>
          <a:bodyPr wrap="none">
            <a:spAutoFit/>
          </a:bodyPr>
          <a:lstStyle/>
          <a:p>
            <a:r>
              <a:rPr lang="en-US" sz="2800" b="1" dirty="0"/>
              <a:t>Black Swallowtail</a:t>
            </a:r>
          </a:p>
        </p:txBody>
      </p:sp>
      <p:pic>
        <p:nvPicPr>
          <p:cNvPr id="4" name="Picture 3">
            <a:extLst>
              <a:ext uri="{FF2B5EF4-FFF2-40B4-BE49-F238E27FC236}">
                <a16:creationId xmlns:a16="http://schemas.microsoft.com/office/drawing/2014/main" id="{87565A9B-AEC4-4A7D-B067-76089DA80F84}"/>
              </a:ext>
            </a:extLst>
          </p:cNvPr>
          <p:cNvPicPr>
            <a:picLocks noChangeAspect="1"/>
          </p:cNvPicPr>
          <p:nvPr/>
        </p:nvPicPr>
        <p:blipFill rotWithShape="1">
          <a:blip r:embed="rId2"/>
          <a:srcRect b="5902"/>
          <a:stretch/>
        </p:blipFill>
        <p:spPr>
          <a:xfrm>
            <a:off x="192831" y="223837"/>
            <a:ext cx="6163256" cy="3762375"/>
          </a:xfrm>
          <a:prstGeom prst="rect">
            <a:avLst/>
          </a:prstGeom>
        </p:spPr>
      </p:pic>
      <p:pic>
        <p:nvPicPr>
          <p:cNvPr id="5" name="Picture 4">
            <a:extLst>
              <a:ext uri="{FF2B5EF4-FFF2-40B4-BE49-F238E27FC236}">
                <a16:creationId xmlns:a16="http://schemas.microsoft.com/office/drawing/2014/main" id="{DAEC73D3-F138-45FB-8100-EDC471F890C8}"/>
              </a:ext>
            </a:extLst>
          </p:cNvPr>
          <p:cNvPicPr>
            <a:picLocks noChangeAspect="1"/>
          </p:cNvPicPr>
          <p:nvPr/>
        </p:nvPicPr>
        <p:blipFill>
          <a:blip r:embed="rId3"/>
          <a:stretch>
            <a:fillRect/>
          </a:stretch>
        </p:blipFill>
        <p:spPr>
          <a:xfrm>
            <a:off x="192831" y="4257675"/>
            <a:ext cx="3462517" cy="2376488"/>
          </a:xfrm>
          <a:prstGeom prst="rect">
            <a:avLst/>
          </a:prstGeom>
        </p:spPr>
      </p:pic>
    </p:spTree>
    <p:extLst>
      <p:ext uri="{BB962C8B-B14F-4D97-AF65-F5344CB8AC3E}">
        <p14:creationId xmlns:p14="http://schemas.microsoft.com/office/powerpoint/2010/main" val="1749948980"/>
      </p:ext>
    </p:extLst>
  </p:cSld>
  <p:clrMapOvr>
    <a:masterClrMapping/>
  </p:clrMapOvr>
  <mc:AlternateContent xmlns:mc="http://schemas.openxmlformats.org/markup-compatibility/2006" xmlns:p14="http://schemas.microsoft.com/office/powerpoint/2010/main">
    <mc:Choice Requires="p14">
      <p:transition spd="slow" p14:dur="2000" advTm="16000"/>
    </mc:Choice>
    <mc:Fallback xmlns="">
      <p:transition spd="slow" advTm="1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800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4C642D2-5DB9-499D-A5BE-7C10BB458AF9}"/>
              </a:ext>
            </a:extLst>
          </p:cNvPr>
          <p:cNvSpPr txBox="1"/>
          <p:nvPr/>
        </p:nvSpPr>
        <p:spPr>
          <a:xfrm>
            <a:off x="1617836" y="5500687"/>
            <a:ext cx="2825132" cy="523220"/>
          </a:xfrm>
          <a:prstGeom prst="rect">
            <a:avLst/>
          </a:prstGeom>
          <a:noFill/>
        </p:spPr>
        <p:txBody>
          <a:bodyPr wrap="none" rtlCol="0">
            <a:spAutoFit/>
          </a:bodyPr>
          <a:lstStyle/>
          <a:p>
            <a:r>
              <a:rPr lang="en-US" sz="2800" b="1" dirty="0"/>
              <a:t>Zebra Swallowtail</a:t>
            </a:r>
          </a:p>
        </p:txBody>
      </p:sp>
      <p:pic>
        <p:nvPicPr>
          <p:cNvPr id="3" name="Picture 2">
            <a:extLst>
              <a:ext uri="{FF2B5EF4-FFF2-40B4-BE49-F238E27FC236}">
                <a16:creationId xmlns:a16="http://schemas.microsoft.com/office/drawing/2014/main" id="{C6CC39F2-56C9-4392-9ABD-7D3A3905C91C}"/>
              </a:ext>
            </a:extLst>
          </p:cNvPr>
          <p:cNvPicPr>
            <a:picLocks noChangeAspect="1"/>
          </p:cNvPicPr>
          <p:nvPr/>
        </p:nvPicPr>
        <p:blipFill rotWithShape="1">
          <a:blip r:embed="rId2"/>
          <a:srcRect t="12651" b="5890"/>
          <a:stretch/>
        </p:blipFill>
        <p:spPr>
          <a:xfrm>
            <a:off x="160707" y="191571"/>
            <a:ext cx="6185380" cy="5151954"/>
          </a:xfrm>
          <a:prstGeom prst="rect">
            <a:avLst/>
          </a:prstGeom>
        </p:spPr>
      </p:pic>
      <p:pic>
        <p:nvPicPr>
          <p:cNvPr id="4" name="Picture 3">
            <a:extLst>
              <a:ext uri="{FF2B5EF4-FFF2-40B4-BE49-F238E27FC236}">
                <a16:creationId xmlns:a16="http://schemas.microsoft.com/office/drawing/2014/main" id="{E1064FFF-100B-4073-B034-190E55ABDD27}"/>
              </a:ext>
            </a:extLst>
          </p:cNvPr>
          <p:cNvPicPr>
            <a:picLocks noChangeAspect="1"/>
          </p:cNvPicPr>
          <p:nvPr/>
        </p:nvPicPr>
        <p:blipFill rotWithShape="1">
          <a:blip r:embed="rId3"/>
          <a:srcRect l="12532" t="14508" r="9422" b="18973"/>
          <a:stretch/>
        </p:blipFill>
        <p:spPr>
          <a:xfrm>
            <a:off x="6624638" y="191570"/>
            <a:ext cx="5390320" cy="3237429"/>
          </a:xfrm>
          <a:prstGeom prst="rect">
            <a:avLst/>
          </a:prstGeom>
        </p:spPr>
      </p:pic>
    </p:spTree>
    <p:extLst>
      <p:ext uri="{BB962C8B-B14F-4D97-AF65-F5344CB8AC3E}">
        <p14:creationId xmlns:p14="http://schemas.microsoft.com/office/powerpoint/2010/main" val="103344928"/>
      </p:ext>
    </p:extLst>
  </p:cSld>
  <p:clrMapOvr>
    <a:masterClrMapping/>
  </p:clrMapOvr>
  <mc:AlternateContent xmlns:mc="http://schemas.openxmlformats.org/markup-compatibility/2006" xmlns:p14="http://schemas.microsoft.com/office/powerpoint/2010/main">
    <mc:Choice Requires="p14">
      <p:transition spd="slow" p14:dur="2000" advTm="16000"/>
    </mc:Choice>
    <mc:Fallback xmlns="">
      <p:transition spd="slow" advTm="1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800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A78020C-25BB-4042-9FAE-BC3E62BDA6E9}"/>
              </a:ext>
            </a:extLst>
          </p:cNvPr>
          <p:cNvSpPr/>
          <p:nvPr/>
        </p:nvSpPr>
        <p:spPr>
          <a:xfrm>
            <a:off x="2743758" y="5357813"/>
            <a:ext cx="2452723" cy="523220"/>
          </a:xfrm>
          <a:prstGeom prst="rect">
            <a:avLst/>
          </a:prstGeom>
        </p:spPr>
        <p:txBody>
          <a:bodyPr wrap="none">
            <a:spAutoFit/>
          </a:bodyPr>
          <a:lstStyle/>
          <a:p>
            <a:r>
              <a:rPr lang="en-US" sz="2800" b="1" dirty="0"/>
              <a:t>Cabbage White</a:t>
            </a:r>
          </a:p>
        </p:txBody>
      </p:sp>
      <p:pic>
        <p:nvPicPr>
          <p:cNvPr id="3" name="Picture 2">
            <a:extLst>
              <a:ext uri="{FF2B5EF4-FFF2-40B4-BE49-F238E27FC236}">
                <a16:creationId xmlns:a16="http://schemas.microsoft.com/office/drawing/2014/main" id="{6DF711C2-1553-48DB-B2E0-920C1A8E6682}"/>
              </a:ext>
            </a:extLst>
          </p:cNvPr>
          <p:cNvPicPr>
            <a:picLocks noChangeAspect="1"/>
          </p:cNvPicPr>
          <p:nvPr/>
        </p:nvPicPr>
        <p:blipFill>
          <a:blip r:embed="rId2"/>
          <a:stretch>
            <a:fillRect/>
          </a:stretch>
        </p:blipFill>
        <p:spPr>
          <a:xfrm>
            <a:off x="519112" y="404812"/>
            <a:ext cx="6612512" cy="4953001"/>
          </a:xfrm>
          <a:prstGeom prst="rect">
            <a:avLst/>
          </a:prstGeom>
        </p:spPr>
      </p:pic>
      <p:pic>
        <p:nvPicPr>
          <p:cNvPr id="4" name="Picture 3">
            <a:extLst>
              <a:ext uri="{FF2B5EF4-FFF2-40B4-BE49-F238E27FC236}">
                <a16:creationId xmlns:a16="http://schemas.microsoft.com/office/drawing/2014/main" id="{B61FE437-2DA9-4DD0-8966-5635DFE5EA0F}"/>
              </a:ext>
            </a:extLst>
          </p:cNvPr>
          <p:cNvPicPr>
            <a:picLocks noChangeAspect="1"/>
          </p:cNvPicPr>
          <p:nvPr/>
        </p:nvPicPr>
        <p:blipFill rotWithShape="1">
          <a:blip r:embed="rId3"/>
          <a:srcRect l="19609" t="24375" r="11016" b="25312"/>
          <a:stretch/>
        </p:blipFill>
        <p:spPr>
          <a:xfrm>
            <a:off x="7443788" y="404812"/>
            <a:ext cx="4229100" cy="2300289"/>
          </a:xfrm>
          <a:prstGeom prst="rect">
            <a:avLst/>
          </a:prstGeom>
        </p:spPr>
      </p:pic>
    </p:spTree>
    <p:extLst>
      <p:ext uri="{BB962C8B-B14F-4D97-AF65-F5344CB8AC3E}">
        <p14:creationId xmlns:p14="http://schemas.microsoft.com/office/powerpoint/2010/main" val="646765534"/>
      </p:ext>
    </p:extLst>
  </p:cSld>
  <p:clrMapOvr>
    <a:masterClrMapping/>
  </p:clrMapOvr>
  <mc:AlternateContent xmlns:mc="http://schemas.openxmlformats.org/markup-compatibility/2006" xmlns:p14="http://schemas.microsoft.com/office/powerpoint/2010/main">
    <mc:Choice Requires="p14">
      <p:transition spd="slow" p14:dur="2000" advTm="16000"/>
    </mc:Choice>
    <mc:Fallback xmlns="">
      <p:transition spd="slow" advTm="1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8000"/>
                                  </p:stCondLst>
                                  <p:iterate type="lt">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86B1FC-1991-431D-8225-F9F7DE3664CB}"/>
              </a:ext>
            </a:extLst>
          </p:cNvPr>
          <p:cNvSpPr/>
          <p:nvPr/>
        </p:nvSpPr>
        <p:spPr>
          <a:xfrm>
            <a:off x="3185069" y="4514851"/>
            <a:ext cx="2502095" cy="523220"/>
          </a:xfrm>
          <a:prstGeom prst="rect">
            <a:avLst/>
          </a:prstGeom>
        </p:spPr>
        <p:txBody>
          <a:bodyPr wrap="none">
            <a:spAutoFit/>
          </a:bodyPr>
          <a:lstStyle/>
          <a:p>
            <a:r>
              <a:rPr lang="en-US" sz="2800" b="1" dirty="0"/>
              <a:t>Orange Sulphur</a:t>
            </a:r>
          </a:p>
        </p:txBody>
      </p:sp>
      <p:pic>
        <p:nvPicPr>
          <p:cNvPr id="3" name="Picture 2">
            <a:extLst>
              <a:ext uri="{FF2B5EF4-FFF2-40B4-BE49-F238E27FC236}">
                <a16:creationId xmlns:a16="http://schemas.microsoft.com/office/drawing/2014/main" id="{D82381E7-35ED-4390-8C41-C8CE01992E66}"/>
              </a:ext>
            </a:extLst>
          </p:cNvPr>
          <p:cNvPicPr>
            <a:picLocks noChangeAspect="1"/>
          </p:cNvPicPr>
          <p:nvPr/>
        </p:nvPicPr>
        <p:blipFill rotWithShape="1">
          <a:blip r:embed="rId2"/>
          <a:srcRect l="4286" t="12601" r="6772" b="8177"/>
          <a:stretch/>
        </p:blipFill>
        <p:spPr>
          <a:xfrm>
            <a:off x="171449" y="85727"/>
            <a:ext cx="7224647" cy="4286248"/>
          </a:xfrm>
          <a:prstGeom prst="rect">
            <a:avLst/>
          </a:prstGeom>
        </p:spPr>
      </p:pic>
      <p:pic>
        <p:nvPicPr>
          <p:cNvPr id="4" name="Picture 3">
            <a:extLst>
              <a:ext uri="{FF2B5EF4-FFF2-40B4-BE49-F238E27FC236}">
                <a16:creationId xmlns:a16="http://schemas.microsoft.com/office/drawing/2014/main" id="{71A07E72-66B1-4748-92EA-B6DAE9C2363D}"/>
              </a:ext>
            </a:extLst>
          </p:cNvPr>
          <p:cNvPicPr>
            <a:picLocks noChangeAspect="1"/>
          </p:cNvPicPr>
          <p:nvPr/>
        </p:nvPicPr>
        <p:blipFill rotWithShape="1">
          <a:blip r:embed="rId3"/>
          <a:srcRect t="9472" b="26242"/>
          <a:stretch/>
        </p:blipFill>
        <p:spPr>
          <a:xfrm>
            <a:off x="6147080" y="4514851"/>
            <a:ext cx="5759170" cy="2128836"/>
          </a:xfrm>
          <a:prstGeom prst="rect">
            <a:avLst/>
          </a:prstGeom>
        </p:spPr>
      </p:pic>
    </p:spTree>
    <p:extLst>
      <p:ext uri="{BB962C8B-B14F-4D97-AF65-F5344CB8AC3E}">
        <p14:creationId xmlns:p14="http://schemas.microsoft.com/office/powerpoint/2010/main" val="2597488828"/>
      </p:ext>
    </p:extLst>
  </p:cSld>
  <p:clrMapOvr>
    <a:masterClrMapping/>
  </p:clrMapOvr>
  <mc:AlternateContent xmlns:mc="http://schemas.openxmlformats.org/markup-compatibility/2006" xmlns:p14="http://schemas.microsoft.com/office/powerpoint/2010/main">
    <mc:Choice Requires="p14">
      <p:transition spd="slow" p14:dur="2000" advTm="16000"/>
    </mc:Choice>
    <mc:Fallback xmlns="">
      <p:transition spd="slow" advTm="1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8000"/>
                                  </p:stCondLst>
                                  <p:iterate type="lt">
                                    <p:tmPct val="5000"/>
                                  </p:iterate>
                                  <p:childTnLst>
                                    <p:set>
                                      <p:cBhvr>
                                        <p:cTn id="6" dur="1" fill="hold">
                                          <p:stCondLst>
                                            <p:cond delay="0"/>
                                          </p:stCondLst>
                                        </p:cTn>
                                        <p:tgtEl>
                                          <p:spTgt spid="2"/>
                                        </p:tgtEl>
                                        <p:attrNameLst>
                                          <p:attrName>style.visibility</p:attrName>
                                        </p:attrNameLst>
                                      </p:cBhvr>
                                      <p:to>
                                        <p:strVal val="visible"/>
                                      </p:to>
                                    </p:set>
                                    <p:animEffect transition="in" filter="wipe(down)">
                                      <p:cBhvr>
                                        <p:cTn id="7" dur="290">
                                          <p:stCondLst>
                                            <p:cond delay="0"/>
                                          </p:stCondLst>
                                        </p:cTn>
                                        <p:tgtEl>
                                          <p:spTgt spid="2"/>
                                        </p:tgtEl>
                                      </p:cBhvr>
                                    </p:animEffect>
                                    <p:anim calcmode="lin" valueType="num">
                                      <p:cBhvr>
                                        <p:cTn id="8" dur="911"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2"/>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2"/>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2"/>
                                        </p:tgtEl>
                                        <p:attrNameLst>
                                          <p:attrName>ppt_y</p:attrName>
                                        </p:attrNameLst>
                                      </p:cBhvr>
                                      <p:tavLst>
                                        <p:tav tm="0" fmla="#ppt_y-sin(pi*$)/81">
                                          <p:val>
                                            <p:fltVal val="0"/>
                                          </p:val>
                                        </p:tav>
                                        <p:tav tm="100000">
                                          <p:val>
                                            <p:fltVal val="1"/>
                                          </p:val>
                                        </p:tav>
                                      </p:tavLst>
                                    </p:anim>
                                    <p:animScale>
                                      <p:cBhvr>
                                        <p:cTn id="13" dur="13">
                                          <p:stCondLst>
                                            <p:cond delay="325"/>
                                          </p:stCondLst>
                                        </p:cTn>
                                        <p:tgtEl>
                                          <p:spTgt spid="2"/>
                                        </p:tgtEl>
                                      </p:cBhvr>
                                      <p:to x="100000" y="60000"/>
                                    </p:animScale>
                                    <p:animScale>
                                      <p:cBhvr>
                                        <p:cTn id="14" dur="83" decel="50000">
                                          <p:stCondLst>
                                            <p:cond delay="338"/>
                                          </p:stCondLst>
                                        </p:cTn>
                                        <p:tgtEl>
                                          <p:spTgt spid="2"/>
                                        </p:tgtEl>
                                      </p:cBhvr>
                                      <p:to x="100000" y="100000"/>
                                    </p:animScale>
                                    <p:animScale>
                                      <p:cBhvr>
                                        <p:cTn id="15" dur="13">
                                          <p:stCondLst>
                                            <p:cond delay="656"/>
                                          </p:stCondLst>
                                        </p:cTn>
                                        <p:tgtEl>
                                          <p:spTgt spid="2"/>
                                        </p:tgtEl>
                                      </p:cBhvr>
                                      <p:to x="100000" y="80000"/>
                                    </p:animScale>
                                    <p:animScale>
                                      <p:cBhvr>
                                        <p:cTn id="16" dur="83" decel="50000">
                                          <p:stCondLst>
                                            <p:cond delay="669"/>
                                          </p:stCondLst>
                                        </p:cTn>
                                        <p:tgtEl>
                                          <p:spTgt spid="2"/>
                                        </p:tgtEl>
                                      </p:cBhvr>
                                      <p:to x="100000" y="100000"/>
                                    </p:animScale>
                                    <p:animScale>
                                      <p:cBhvr>
                                        <p:cTn id="17" dur="13">
                                          <p:stCondLst>
                                            <p:cond delay="821"/>
                                          </p:stCondLst>
                                        </p:cTn>
                                        <p:tgtEl>
                                          <p:spTgt spid="2"/>
                                        </p:tgtEl>
                                      </p:cBhvr>
                                      <p:to x="100000" y="90000"/>
                                    </p:animScale>
                                    <p:animScale>
                                      <p:cBhvr>
                                        <p:cTn id="18" dur="83" decel="50000">
                                          <p:stCondLst>
                                            <p:cond delay="834"/>
                                          </p:stCondLst>
                                        </p:cTn>
                                        <p:tgtEl>
                                          <p:spTgt spid="2"/>
                                        </p:tgtEl>
                                      </p:cBhvr>
                                      <p:to x="100000" y="100000"/>
                                    </p:animScale>
                                    <p:animScale>
                                      <p:cBhvr>
                                        <p:cTn id="19" dur="13">
                                          <p:stCondLst>
                                            <p:cond delay="904"/>
                                          </p:stCondLst>
                                        </p:cTn>
                                        <p:tgtEl>
                                          <p:spTgt spid="2"/>
                                        </p:tgtEl>
                                      </p:cBhvr>
                                      <p:to x="100000" y="95000"/>
                                    </p:animScale>
                                    <p:animScale>
                                      <p:cBhvr>
                                        <p:cTn id="20" dur="83" decel="50000">
                                          <p:stCondLst>
                                            <p:cond delay="917"/>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E89FD86-FC60-4A58-8519-31E8C6132F09}"/>
              </a:ext>
            </a:extLst>
          </p:cNvPr>
          <p:cNvSpPr txBox="1"/>
          <p:nvPr/>
        </p:nvSpPr>
        <p:spPr>
          <a:xfrm>
            <a:off x="2756767" y="4917243"/>
            <a:ext cx="2558714" cy="523220"/>
          </a:xfrm>
          <a:prstGeom prst="rect">
            <a:avLst/>
          </a:prstGeom>
          <a:noFill/>
        </p:spPr>
        <p:txBody>
          <a:bodyPr wrap="none" rtlCol="0">
            <a:spAutoFit/>
          </a:bodyPr>
          <a:lstStyle/>
          <a:p>
            <a:r>
              <a:rPr lang="en-US" sz="2800" b="1" dirty="0"/>
              <a:t>Mourning Cloak</a:t>
            </a:r>
          </a:p>
        </p:txBody>
      </p:sp>
      <p:pic>
        <p:nvPicPr>
          <p:cNvPr id="4" name="Picture 3">
            <a:extLst>
              <a:ext uri="{FF2B5EF4-FFF2-40B4-BE49-F238E27FC236}">
                <a16:creationId xmlns:a16="http://schemas.microsoft.com/office/drawing/2014/main" id="{7FAD69CA-8FE0-4D54-BDD7-5AB77AC88350}"/>
              </a:ext>
            </a:extLst>
          </p:cNvPr>
          <p:cNvPicPr>
            <a:picLocks noChangeAspect="1"/>
          </p:cNvPicPr>
          <p:nvPr/>
        </p:nvPicPr>
        <p:blipFill rotWithShape="1">
          <a:blip r:embed="rId2"/>
          <a:srcRect l="12265" t="17947" r="15740" b="18421"/>
          <a:stretch/>
        </p:blipFill>
        <p:spPr>
          <a:xfrm>
            <a:off x="185737" y="119717"/>
            <a:ext cx="7508415" cy="4452283"/>
          </a:xfrm>
          <a:prstGeom prst="rect">
            <a:avLst/>
          </a:prstGeom>
        </p:spPr>
      </p:pic>
      <p:pic>
        <p:nvPicPr>
          <p:cNvPr id="5" name="Picture 4">
            <a:extLst>
              <a:ext uri="{FF2B5EF4-FFF2-40B4-BE49-F238E27FC236}">
                <a16:creationId xmlns:a16="http://schemas.microsoft.com/office/drawing/2014/main" id="{D09EAAE9-AFFC-429D-8434-CE7B02F1E980}"/>
              </a:ext>
            </a:extLst>
          </p:cNvPr>
          <p:cNvPicPr>
            <a:picLocks noChangeAspect="1"/>
          </p:cNvPicPr>
          <p:nvPr/>
        </p:nvPicPr>
        <p:blipFill rotWithShape="1">
          <a:blip r:embed="rId3"/>
          <a:srcRect l="5740" t="18085" b="10106"/>
          <a:stretch/>
        </p:blipFill>
        <p:spPr>
          <a:xfrm>
            <a:off x="7858125" y="119717"/>
            <a:ext cx="4083844" cy="2166283"/>
          </a:xfrm>
          <a:prstGeom prst="rect">
            <a:avLst/>
          </a:prstGeom>
        </p:spPr>
      </p:pic>
    </p:spTree>
    <p:extLst>
      <p:ext uri="{BB962C8B-B14F-4D97-AF65-F5344CB8AC3E}">
        <p14:creationId xmlns:p14="http://schemas.microsoft.com/office/powerpoint/2010/main" val="289881643"/>
      </p:ext>
    </p:extLst>
  </p:cSld>
  <p:clrMapOvr>
    <a:masterClrMapping/>
  </p:clrMapOvr>
  <mc:AlternateContent xmlns:mc="http://schemas.openxmlformats.org/markup-compatibility/2006" xmlns:p14="http://schemas.microsoft.com/office/powerpoint/2010/main">
    <mc:Choice Requires="p14">
      <p:transition spd="slow" p14:dur="2000" advTm="16000"/>
    </mc:Choice>
    <mc:Fallback xmlns="">
      <p:transition spd="slow" advTm="1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8000"/>
                                  </p:stCondLst>
                                  <p:iterate type="lt">
                                    <p:tmPct val="5000"/>
                                  </p:iterate>
                                  <p:childTnLst>
                                    <p:set>
                                      <p:cBhvr>
                                        <p:cTn id="6" dur="1" fill="hold">
                                          <p:stCondLst>
                                            <p:cond delay="0"/>
                                          </p:stCondLst>
                                        </p:cTn>
                                        <p:tgtEl>
                                          <p:spTgt spid="2"/>
                                        </p:tgtEl>
                                        <p:attrNameLst>
                                          <p:attrName>style.visibility</p:attrName>
                                        </p:attrNameLst>
                                      </p:cBhvr>
                                      <p:to>
                                        <p:strVal val="visible"/>
                                      </p:to>
                                    </p:set>
                                    <p:animEffect transition="in" filter="wipe(down)">
                                      <p:cBhvr>
                                        <p:cTn id="7" dur="290">
                                          <p:stCondLst>
                                            <p:cond delay="0"/>
                                          </p:stCondLst>
                                        </p:cTn>
                                        <p:tgtEl>
                                          <p:spTgt spid="2"/>
                                        </p:tgtEl>
                                      </p:cBhvr>
                                    </p:animEffect>
                                    <p:anim calcmode="lin" valueType="num">
                                      <p:cBhvr>
                                        <p:cTn id="8" dur="911"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2"/>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2"/>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2"/>
                                        </p:tgtEl>
                                        <p:attrNameLst>
                                          <p:attrName>ppt_y</p:attrName>
                                        </p:attrNameLst>
                                      </p:cBhvr>
                                      <p:tavLst>
                                        <p:tav tm="0" fmla="#ppt_y-sin(pi*$)/81">
                                          <p:val>
                                            <p:fltVal val="0"/>
                                          </p:val>
                                        </p:tav>
                                        <p:tav tm="100000">
                                          <p:val>
                                            <p:fltVal val="1"/>
                                          </p:val>
                                        </p:tav>
                                      </p:tavLst>
                                    </p:anim>
                                    <p:animScale>
                                      <p:cBhvr>
                                        <p:cTn id="13" dur="13">
                                          <p:stCondLst>
                                            <p:cond delay="325"/>
                                          </p:stCondLst>
                                        </p:cTn>
                                        <p:tgtEl>
                                          <p:spTgt spid="2"/>
                                        </p:tgtEl>
                                      </p:cBhvr>
                                      <p:to x="100000" y="60000"/>
                                    </p:animScale>
                                    <p:animScale>
                                      <p:cBhvr>
                                        <p:cTn id="14" dur="83" decel="50000">
                                          <p:stCondLst>
                                            <p:cond delay="338"/>
                                          </p:stCondLst>
                                        </p:cTn>
                                        <p:tgtEl>
                                          <p:spTgt spid="2"/>
                                        </p:tgtEl>
                                      </p:cBhvr>
                                      <p:to x="100000" y="100000"/>
                                    </p:animScale>
                                    <p:animScale>
                                      <p:cBhvr>
                                        <p:cTn id="15" dur="13">
                                          <p:stCondLst>
                                            <p:cond delay="656"/>
                                          </p:stCondLst>
                                        </p:cTn>
                                        <p:tgtEl>
                                          <p:spTgt spid="2"/>
                                        </p:tgtEl>
                                      </p:cBhvr>
                                      <p:to x="100000" y="80000"/>
                                    </p:animScale>
                                    <p:animScale>
                                      <p:cBhvr>
                                        <p:cTn id="16" dur="83" decel="50000">
                                          <p:stCondLst>
                                            <p:cond delay="669"/>
                                          </p:stCondLst>
                                        </p:cTn>
                                        <p:tgtEl>
                                          <p:spTgt spid="2"/>
                                        </p:tgtEl>
                                      </p:cBhvr>
                                      <p:to x="100000" y="100000"/>
                                    </p:animScale>
                                    <p:animScale>
                                      <p:cBhvr>
                                        <p:cTn id="17" dur="13">
                                          <p:stCondLst>
                                            <p:cond delay="821"/>
                                          </p:stCondLst>
                                        </p:cTn>
                                        <p:tgtEl>
                                          <p:spTgt spid="2"/>
                                        </p:tgtEl>
                                      </p:cBhvr>
                                      <p:to x="100000" y="90000"/>
                                    </p:animScale>
                                    <p:animScale>
                                      <p:cBhvr>
                                        <p:cTn id="18" dur="83" decel="50000">
                                          <p:stCondLst>
                                            <p:cond delay="834"/>
                                          </p:stCondLst>
                                        </p:cTn>
                                        <p:tgtEl>
                                          <p:spTgt spid="2"/>
                                        </p:tgtEl>
                                      </p:cBhvr>
                                      <p:to x="100000" y="100000"/>
                                    </p:animScale>
                                    <p:animScale>
                                      <p:cBhvr>
                                        <p:cTn id="19" dur="13">
                                          <p:stCondLst>
                                            <p:cond delay="904"/>
                                          </p:stCondLst>
                                        </p:cTn>
                                        <p:tgtEl>
                                          <p:spTgt spid="2"/>
                                        </p:tgtEl>
                                      </p:cBhvr>
                                      <p:to x="100000" y="95000"/>
                                    </p:animScale>
                                    <p:animScale>
                                      <p:cBhvr>
                                        <p:cTn id="20" dur="83" decel="50000">
                                          <p:stCondLst>
                                            <p:cond delay="917"/>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6FD891-88F2-497F-9A87-22020AC0E701}"/>
              </a:ext>
            </a:extLst>
          </p:cNvPr>
          <p:cNvSpPr/>
          <p:nvPr/>
        </p:nvSpPr>
        <p:spPr>
          <a:xfrm>
            <a:off x="3371118" y="4543426"/>
            <a:ext cx="4287520" cy="523220"/>
          </a:xfrm>
          <a:prstGeom prst="rect">
            <a:avLst/>
          </a:prstGeom>
        </p:spPr>
        <p:txBody>
          <a:bodyPr wrap="none">
            <a:spAutoFit/>
          </a:bodyPr>
          <a:lstStyle/>
          <a:p>
            <a:r>
              <a:rPr lang="en-US" sz="2800" b="1" dirty="0"/>
              <a:t>Question Mark and Comma</a:t>
            </a:r>
          </a:p>
        </p:txBody>
      </p:sp>
      <p:pic>
        <p:nvPicPr>
          <p:cNvPr id="3" name="Picture 2">
            <a:extLst>
              <a:ext uri="{FF2B5EF4-FFF2-40B4-BE49-F238E27FC236}">
                <a16:creationId xmlns:a16="http://schemas.microsoft.com/office/drawing/2014/main" id="{E0C358B8-2C70-4FCD-8F8D-66E19CE8AFA4}"/>
              </a:ext>
            </a:extLst>
          </p:cNvPr>
          <p:cNvPicPr>
            <a:picLocks noChangeAspect="1"/>
          </p:cNvPicPr>
          <p:nvPr/>
        </p:nvPicPr>
        <p:blipFill rotWithShape="1">
          <a:blip r:embed="rId2"/>
          <a:srcRect t="9065"/>
          <a:stretch/>
        </p:blipFill>
        <p:spPr>
          <a:xfrm>
            <a:off x="214313" y="171450"/>
            <a:ext cx="6676402" cy="4286250"/>
          </a:xfrm>
          <a:prstGeom prst="rect">
            <a:avLst/>
          </a:prstGeom>
        </p:spPr>
      </p:pic>
      <p:pic>
        <p:nvPicPr>
          <p:cNvPr id="4" name="Picture 3">
            <a:extLst>
              <a:ext uri="{FF2B5EF4-FFF2-40B4-BE49-F238E27FC236}">
                <a16:creationId xmlns:a16="http://schemas.microsoft.com/office/drawing/2014/main" id="{D2ADA457-23B9-465F-871F-B74646FA97F4}"/>
              </a:ext>
            </a:extLst>
          </p:cNvPr>
          <p:cNvPicPr>
            <a:picLocks noChangeAspect="1"/>
          </p:cNvPicPr>
          <p:nvPr/>
        </p:nvPicPr>
        <p:blipFill rotWithShape="1">
          <a:blip r:embed="rId3"/>
          <a:srcRect t="18909" r="3100" b="5818"/>
          <a:stretch/>
        </p:blipFill>
        <p:spPr>
          <a:xfrm>
            <a:off x="7043737" y="171450"/>
            <a:ext cx="5016155" cy="2143125"/>
          </a:xfrm>
          <a:prstGeom prst="rect">
            <a:avLst/>
          </a:prstGeom>
        </p:spPr>
      </p:pic>
    </p:spTree>
    <p:extLst>
      <p:ext uri="{BB962C8B-B14F-4D97-AF65-F5344CB8AC3E}">
        <p14:creationId xmlns:p14="http://schemas.microsoft.com/office/powerpoint/2010/main" val="2929350991"/>
      </p:ext>
    </p:extLst>
  </p:cSld>
  <p:clrMapOvr>
    <a:masterClrMapping/>
  </p:clrMapOvr>
  <mc:AlternateContent xmlns:mc="http://schemas.openxmlformats.org/markup-compatibility/2006" xmlns:p14="http://schemas.microsoft.com/office/powerpoint/2010/main">
    <mc:Choice Requires="p14">
      <p:transition spd="slow" p14:dur="2000" advTm="16000"/>
    </mc:Choice>
    <mc:Fallback xmlns="">
      <p:transition spd="slow" advTm="1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800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36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F823045-B469-42FC-92D9-E7A3634926D6}"/>
              </a:ext>
            </a:extLst>
          </p:cNvPr>
          <p:cNvSpPr/>
          <p:nvPr/>
        </p:nvSpPr>
        <p:spPr>
          <a:xfrm>
            <a:off x="4568274" y="3929063"/>
            <a:ext cx="1527726" cy="523220"/>
          </a:xfrm>
          <a:prstGeom prst="rect">
            <a:avLst/>
          </a:prstGeom>
        </p:spPr>
        <p:txBody>
          <a:bodyPr wrap="none">
            <a:spAutoFit/>
          </a:bodyPr>
          <a:lstStyle/>
          <a:p>
            <a:r>
              <a:rPr lang="en-US" sz="2800" b="1" dirty="0"/>
              <a:t>Monarch</a:t>
            </a:r>
          </a:p>
        </p:txBody>
      </p:sp>
      <p:pic>
        <p:nvPicPr>
          <p:cNvPr id="3" name="Picture 2">
            <a:extLst>
              <a:ext uri="{FF2B5EF4-FFF2-40B4-BE49-F238E27FC236}">
                <a16:creationId xmlns:a16="http://schemas.microsoft.com/office/drawing/2014/main" id="{8C241FE9-F8BF-4007-8B05-ADCAD808FF36}"/>
              </a:ext>
            </a:extLst>
          </p:cNvPr>
          <p:cNvPicPr>
            <a:picLocks noChangeAspect="1"/>
          </p:cNvPicPr>
          <p:nvPr/>
        </p:nvPicPr>
        <p:blipFill rotWithShape="1">
          <a:blip r:embed="rId2"/>
          <a:srcRect l="3518" t="22744" r="5441" b="11552"/>
          <a:stretch/>
        </p:blipFill>
        <p:spPr>
          <a:xfrm>
            <a:off x="142875" y="185738"/>
            <a:ext cx="7342676" cy="3743325"/>
          </a:xfrm>
          <a:prstGeom prst="rect">
            <a:avLst/>
          </a:prstGeom>
        </p:spPr>
      </p:pic>
      <p:pic>
        <p:nvPicPr>
          <p:cNvPr id="4" name="Picture 3">
            <a:extLst>
              <a:ext uri="{FF2B5EF4-FFF2-40B4-BE49-F238E27FC236}">
                <a16:creationId xmlns:a16="http://schemas.microsoft.com/office/drawing/2014/main" id="{33AB6D93-AD65-4AD4-8230-2199886E8133}"/>
              </a:ext>
            </a:extLst>
          </p:cNvPr>
          <p:cNvPicPr>
            <a:picLocks noChangeAspect="1"/>
          </p:cNvPicPr>
          <p:nvPr/>
        </p:nvPicPr>
        <p:blipFill rotWithShape="1">
          <a:blip r:embed="rId3"/>
          <a:srcRect l="9955" t="18579" r="10527" b="8422"/>
          <a:stretch/>
        </p:blipFill>
        <p:spPr>
          <a:xfrm>
            <a:off x="7715249" y="185738"/>
            <a:ext cx="4288760" cy="2771775"/>
          </a:xfrm>
          <a:prstGeom prst="rect">
            <a:avLst/>
          </a:prstGeom>
        </p:spPr>
      </p:pic>
      <p:sp>
        <p:nvSpPr>
          <p:cNvPr id="5" name="Rectangle 4">
            <a:extLst>
              <a:ext uri="{FF2B5EF4-FFF2-40B4-BE49-F238E27FC236}">
                <a16:creationId xmlns:a16="http://schemas.microsoft.com/office/drawing/2014/main" id="{8386108D-990A-46F7-9061-3C7CDE592E65}"/>
              </a:ext>
            </a:extLst>
          </p:cNvPr>
          <p:cNvSpPr/>
          <p:nvPr/>
        </p:nvSpPr>
        <p:spPr>
          <a:xfrm>
            <a:off x="656676" y="4589324"/>
            <a:ext cx="10230400" cy="1569660"/>
          </a:xfrm>
          <a:prstGeom prst="rect">
            <a:avLst/>
          </a:prstGeom>
        </p:spPr>
        <p:txBody>
          <a:bodyPr wrap="square">
            <a:spAutoFit/>
          </a:bodyPr>
          <a:lstStyle/>
          <a:p>
            <a:r>
              <a:rPr lang="en-US" sz="2400" b="1" dirty="0"/>
              <a:t>The monarch butterfly or simply monarch is a milkweed butterfly in the family </a:t>
            </a:r>
            <a:r>
              <a:rPr lang="en-US" sz="2400" b="1" dirty="0" err="1"/>
              <a:t>Nymphalidae</a:t>
            </a:r>
            <a:r>
              <a:rPr lang="en-US" sz="2400" b="1" dirty="0"/>
              <a:t>. The body of a monarch butterfly contains chemicals that make it taste bad—so bad that a bird may even vomit if it eats one. That's a great protection for monarch butterflies because birds quickly learn not to eat them.</a:t>
            </a:r>
          </a:p>
        </p:txBody>
      </p:sp>
    </p:spTree>
    <p:extLst>
      <p:ext uri="{BB962C8B-B14F-4D97-AF65-F5344CB8AC3E}">
        <p14:creationId xmlns:p14="http://schemas.microsoft.com/office/powerpoint/2010/main" val="3913013538"/>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6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ppt_w</p:attrName>
                                        </p:attrNameLst>
                                      </p:cBhvr>
                                      <p:tavLst>
                                        <p:tav tm="0" fmla="#ppt_w*sin(2.5*pi*$)">
                                          <p:val>
                                            <p:fltVal val="0"/>
                                          </p:val>
                                        </p:tav>
                                        <p:tav tm="100000">
                                          <p:val>
                                            <p:fltVal val="1"/>
                                          </p:val>
                                        </p:tav>
                                      </p:tavLst>
                                    </p:anim>
                                    <p:anim calcmode="lin" valueType="num">
                                      <p:cBhvr>
                                        <p:cTn id="9" dur="100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7500"/>
                            </p:stCondLst>
                            <p:childTnLst>
                              <p:par>
                                <p:cTn id="11" presetID="42" presetClass="entr" presetSubtype="0" fill="hold" grpId="0" nodeType="afterEffect">
                                  <p:stCondLst>
                                    <p:cond delay="35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366</TotalTime>
  <Words>243</Words>
  <Application>Microsoft Office PowerPoint</Application>
  <PresentationFormat>Widescreen</PresentationFormat>
  <Paragraphs>21</Paragraphs>
  <Slides>16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butterflies of America</dc:title>
  <dc:creator>Steven Murov</dc:creator>
  <cp:keywords>id of butterflies</cp:keywords>
  <cp:lastModifiedBy>Steve Murov</cp:lastModifiedBy>
  <cp:revision>23</cp:revision>
  <dcterms:created xsi:type="dcterms:W3CDTF">2020-01-05T17:48:14Z</dcterms:created>
  <dcterms:modified xsi:type="dcterms:W3CDTF">2021-03-23T17:07:19Z</dcterms:modified>
  <cp:category>butterflies identification</cp:category>
</cp:coreProperties>
</file>