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72" r:id="rId16"/>
    <p:sldId id="273" r:id="rId17"/>
    <p:sldId id="274" r:id="rId18"/>
    <p:sldId id="297" r:id="rId19"/>
    <p:sldId id="275" r:id="rId20"/>
    <p:sldId id="276" r:id="rId21"/>
    <p:sldId id="277" r:id="rId22"/>
    <p:sldId id="278" r:id="rId23"/>
    <p:sldId id="279" r:id="rId24"/>
    <p:sldId id="280" r:id="rId25"/>
    <p:sldId id="282" r:id="rId26"/>
    <p:sldId id="283" r:id="rId27"/>
    <p:sldId id="284" r:id="rId28"/>
    <p:sldId id="295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6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1B290-0FF5-4FBA-A52F-1CDC2C87C5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5CF10F-7736-42B1-BDAD-E986F2D137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D2FA9-B2E1-4D40-A926-DE432493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D99B-C1E1-4A3A-870B-CFEF730EE29F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7537C-9A45-435C-896A-4C6F513A6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1E9FA5-D328-41C8-B458-04DD3CC8D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909B1-017C-4F2D-A9C8-EAC0432BC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063940"/>
      </p:ext>
    </p:extLst>
  </p:cSld>
  <p:clrMapOvr>
    <a:masterClrMapping/>
  </p:clrMapOvr>
  <p:transition spd="slow" advTm="1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EF929-7F84-41F4-9997-1B22EB335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77A634-F5E6-4F4F-8C60-E37B7CFD7F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AD4D5-E977-46CD-BC42-8D1F15957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D99B-C1E1-4A3A-870B-CFEF730EE29F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876B0-064A-45DF-A8FC-F3DC422C3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5054A-5483-4571-AF0F-FE6538D8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909B1-017C-4F2D-A9C8-EAC0432BC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280585"/>
      </p:ext>
    </p:extLst>
  </p:cSld>
  <p:clrMapOvr>
    <a:masterClrMapping/>
  </p:clrMapOvr>
  <p:transition spd="slow" advTm="1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F81F4B-EB50-461B-809D-57B0FCE5DB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206A25-A502-455D-B724-FA3D0E9DD8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D2B013-AE8F-4BF9-A623-E73ED27AA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D99B-C1E1-4A3A-870B-CFEF730EE29F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B1D391-68B8-4C8F-AE96-522077305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27575-66E5-4C0D-A9F8-E085D270A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909B1-017C-4F2D-A9C8-EAC0432BC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72286"/>
      </p:ext>
    </p:extLst>
  </p:cSld>
  <p:clrMapOvr>
    <a:masterClrMapping/>
  </p:clrMapOvr>
  <p:transition spd="slow" advTm="1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C1E86-910A-4EB0-B99F-077264D50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DE718-6518-47FA-9061-21CD6A0D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AB6F68-0AC2-4201-A34B-9508F8EAC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D99B-C1E1-4A3A-870B-CFEF730EE29F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DB7BD-3364-41DE-B61A-EDECBD45A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705C5-53DD-4B13-AD3C-2FC200ED4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909B1-017C-4F2D-A9C8-EAC0432BC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63253"/>
      </p:ext>
    </p:extLst>
  </p:cSld>
  <p:clrMapOvr>
    <a:masterClrMapping/>
  </p:clrMapOvr>
  <p:transition spd="slow" advTm="1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1B87D-F8F4-4812-A9AC-E8ED3BE1C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9159E-D7EE-49A6-BCAC-2FD36B018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00BA1-1D8A-433D-940C-4C1CB97F6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D99B-C1E1-4A3A-870B-CFEF730EE29F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3AD66-099B-4A7F-9988-5A7903903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97789-AC4D-4AB1-82B0-7A6D560B5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909B1-017C-4F2D-A9C8-EAC0432BC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225728"/>
      </p:ext>
    </p:extLst>
  </p:cSld>
  <p:clrMapOvr>
    <a:masterClrMapping/>
  </p:clrMapOvr>
  <p:transition spd="slow" advTm="1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6171E-6165-44A5-8BE7-83EC652EC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ECEB6-59C4-4D8F-A60E-67F9375A40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224DCA-A16A-4CA1-8388-04273310C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8C83A5-0A1E-4EA7-AD5D-52A5F50F7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D99B-C1E1-4A3A-870B-CFEF730EE29F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DAF36D-C897-4A33-BE6A-A3B799865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DEF922-2DB1-4E5D-812A-4CD7CF91A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909B1-017C-4F2D-A9C8-EAC0432BC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91461"/>
      </p:ext>
    </p:extLst>
  </p:cSld>
  <p:clrMapOvr>
    <a:masterClrMapping/>
  </p:clrMapOvr>
  <p:transition spd="slow" advTm="1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8A539-C514-42F0-BACE-5419FF97C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F20D93-8A68-451C-AEE2-24C34E120D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44BBA5-5177-4BA6-8E1F-EA1761949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08D52E-5035-471E-9683-86EB25090D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69E8FD-8C37-4A3E-9A20-818BE5CCE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05F6CC-6BD5-4887-9E6B-08487BBA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D99B-C1E1-4A3A-870B-CFEF730EE29F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D041EF-BF31-4A8D-A31D-F03A8ED34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D1DEC6-C707-4679-8655-8900E391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909B1-017C-4F2D-A9C8-EAC0432BC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437237"/>
      </p:ext>
    </p:extLst>
  </p:cSld>
  <p:clrMapOvr>
    <a:masterClrMapping/>
  </p:clrMapOvr>
  <p:transition spd="slow" advTm="1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EF5C2-974B-4059-90E7-2E8E0BFA9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41CF45-24DA-444F-A4F4-987FF3D4B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D99B-C1E1-4A3A-870B-CFEF730EE29F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E2DF80-7BDC-48B4-855C-A110559F9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66565D-9384-48DB-BB8C-605570ED9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909B1-017C-4F2D-A9C8-EAC0432BC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196000"/>
      </p:ext>
    </p:extLst>
  </p:cSld>
  <p:clrMapOvr>
    <a:masterClrMapping/>
  </p:clrMapOvr>
  <p:transition spd="slow" advTm="1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56846A-E071-4F11-9685-AA5155277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D99B-C1E1-4A3A-870B-CFEF730EE29F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6D4675-4469-42B2-B923-79DD3F450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6BED61-2260-480D-9231-4DD42478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909B1-017C-4F2D-A9C8-EAC0432BC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70296"/>
      </p:ext>
    </p:extLst>
  </p:cSld>
  <p:clrMapOvr>
    <a:masterClrMapping/>
  </p:clrMapOvr>
  <p:transition spd="slow" advTm="1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11A96-1D84-45FB-9EE7-CD754CFA7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4434E-43DD-4BDA-9B22-618C12F64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A0ABD7-19EC-4102-9D53-1290FD1490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E71F41-63B0-4344-A6CA-BE83F1F1C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D99B-C1E1-4A3A-870B-CFEF730EE29F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7A28DE-E0B4-4DD1-9867-48CE01A5C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6F041F-6F13-4529-99E2-8363D1FD9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909B1-017C-4F2D-A9C8-EAC0432BC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44634"/>
      </p:ext>
    </p:extLst>
  </p:cSld>
  <p:clrMapOvr>
    <a:masterClrMapping/>
  </p:clrMapOvr>
  <p:transition spd="slow" advTm="1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2B8BF-DD0E-4BF3-8D64-B33D5AA88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5631D5-724A-4672-9103-D460B8499A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BB0668-18F6-4727-8C31-B65C930DF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0F4664-8822-471B-9BD7-A87B859BB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D99B-C1E1-4A3A-870B-CFEF730EE29F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3EE4EF-0F50-4811-A54E-E209ADD4A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2107C2-2A46-415B-974E-881CE965A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909B1-017C-4F2D-A9C8-EAC0432BC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772205"/>
      </p:ext>
    </p:extLst>
  </p:cSld>
  <p:clrMapOvr>
    <a:masterClrMapping/>
  </p:clrMapOvr>
  <p:transition spd="slow" advTm="1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033E1D-439F-4E49-95B3-C75ADF315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36180-1E68-408D-82B7-86114468C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C681E-ABD4-46BA-8532-D14EB987B7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3D99B-C1E1-4A3A-870B-CFEF730EE29F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35CBB-9E22-4AB6-A93E-C8604ED0BA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3B79D-7704-41A8-B998-59AD3D6394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909B1-017C-4F2D-A9C8-EAC0432BC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353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15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murov.info/PPTPreshows.htm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3A10F3-C4AA-4837-9E6A-1ACE70AA85F8}"/>
              </a:ext>
            </a:extLst>
          </p:cNvPr>
          <p:cNvSpPr/>
          <p:nvPr/>
        </p:nvSpPr>
        <p:spPr>
          <a:xfrm>
            <a:off x="3476626" y="5543550"/>
            <a:ext cx="59959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/>
              <a:t>Name the Flower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CAA994-44DF-4B81-A5D6-2CEB764BA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700" y="228600"/>
            <a:ext cx="708660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67959"/>
      </p:ext>
    </p:extLst>
  </p:cSld>
  <p:clrMapOvr>
    <a:masterClrMapping/>
  </p:clrMapOvr>
  <p:transition spd="slow" advTm="15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3D28C4-0943-41B1-A0CE-CD635289DFC7}"/>
              </a:ext>
            </a:extLst>
          </p:cNvPr>
          <p:cNvSpPr/>
          <p:nvPr/>
        </p:nvSpPr>
        <p:spPr>
          <a:xfrm>
            <a:off x="6896100" y="4191685"/>
            <a:ext cx="22240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Stephanotis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F796A4-A80E-44FC-861E-A47F8FCEDA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6" t="29792" r="17188" b="14583"/>
          <a:stretch/>
        </p:blipFill>
        <p:spPr>
          <a:xfrm>
            <a:off x="352424" y="257175"/>
            <a:ext cx="6113979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17880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8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05AFEC-01FF-4A8B-A563-CA4D5D42E6FC}"/>
              </a:ext>
            </a:extLst>
          </p:cNvPr>
          <p:cNvSpPr/>
          <p:nvPr/>
        </p:nvSpPr>
        <p:spPr>
          <a:xfrm>
            <a:off x="6776851" y="5904923"/>
            <a:ext cx="9052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Tulip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A74B16-EAF7-4F40-8238-1D4BC27878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67" r="27134" b="10210"/>
          <a:stretch/>
        </p:blipFill>
        <p:spPr>
          <a:xfrm>
            <a:off x="242888" y="200025"/>
            <a:ext cx="6329362" cy="64443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44ABDC-87E8-48D8-BCC8-F6CF4567EE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33" t="8125" r="19479"/>
          <a:stretch/>
        </p:blipFill>
        <p:spPr>
          <a:xfrm>
            <a:off x="7886701" y="200025"/>
            <a:ext cx="4171950" cy="570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53235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7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365381-497B-439C-9FA3-342EB20588FF}"/>
              </a:ext>
            </a:extLst>
          </p:cNvPr>
          <p:cNvSpPr txBox="1"/>
          <p:nvPr/>
        </p:nvSpPr>
        <p:spPr>
          <a:xfrm>
            <a:off x="5472113" y="6000750"/>
            <a:ext cx="1722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Sweat Pea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100CA0-29B7-495C-B145-62145CB40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1" y="157162"/>
            <a:ext cx="5715000" cy="5715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5DA3D2-D106-4E36-A52C-6C9513E0E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" y="157162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68852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70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AD9229-6DA3-4FA0-BB4A-34E4AD2257B8}"/>
              </a:ext>
            </a:extLst>
          </p:cNvPr>
          <p:cNvSpPr txBox="1"/>
          <p:nvPr/>
        </p:nvSpPr>
        <p:spPr>
          <a:xfrm>
            <a:off x="8871601" y="4202400"/>
            <a:ext cx="21453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Stargazer Lily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6EBB6A-9C6F-45C1-B0C9-293521E9E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501" y="307181"/>
            <a:ext cx="6243638" cy="624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918647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505529-159B-481C-86C9-16DA9645670E}"/>
              </a:ext>
            </a:extLst>
          </p:cNvPr>
          <p:cNvSpPr txBox="1"/>
          <p:nvPr/>
        </p:nvSpPr>
        <p:spPr>
          <a:xfrm>
            <a:off x="7843838" y="5657849"/>
            <a:ext cx="1369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Daffodil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19C0CB-4FEA-4177-AB40-39BCF617C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99" y="271462"/>
            <a:ext cx="6257925" cy="6257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8C81CE-D744-45BF-8B1B-DA38DEEAC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700" y="147638"/>
            <a:ext cx="5382812" cy="538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98293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7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7D847E-3954-43E6-AF55-81C1F45C58C6}"/>
              </a:ext>
            </a:extLst>
          </p:cNvPr>
          <p:cNvSpPr txBox="1"/>
          <p:nvPr/>
        </p:nvSpPr>
        <p:spPr>
          <a:xfrm>
            <a:off x="8553450" y="5581650"/>
            <a:ext cx="13849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Begonia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116898-937C-414D-9AE1-85B4009AC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8" y="247650"/>
            <a:ext cx="6224588" cy="62245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1E8128-F46A-4FD5-BEF4-36F96A297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023" y="57150"/>
            <a:ext cx="5455627" cy="521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416880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CE80AA-95C7-4A76-812B-C9250EC4BFD8}"/>
              </a:ext>
            </a:extLst>
          </p:cNvPr>
          <p:cNvSpPr txBox="1"/>
          <p:nvPr/>
        </p:nvSpPr>
        <p:spPr>
          <a:xfrm>
            <a:off x="5641893" y="5405595"/>
            <a:ext cx="1380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Camelia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98F160-1D85-44B1-AAD8-9433FF741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7" y="152400"/>
            <a:ext cx="5498356" cy="5019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F9BD58-B430-455E-AD11-3A8D083C69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00" r="14500"/>
          <a:stretch/>
        </p:blipFill>
        <p:spPr>
          <a:xfrm>
            <a:off x="6886575" y="152400"/>
            <a:ext cx="5213270" cy="503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517218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7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43E322-A659-4611-ADF2-0B829E6C3556}"/>
              </a:ext>
            </a:extLst>
          </p:cNvPr>
          <p:cNvSpPr txBox="1"/>
          <p:nvPr/>
        </p:nvSpPr>
        <p:spPr>
          <a:xfrm>
            <a:off x="4925311" y="5624356"/>
            <a:ext cx="1135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Dahlia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A65DB6-F246-4DDC-8F63-34A8851FC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" y="185737"/>
            <a:ext cx="5211948" cy="52119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BE0E91-0D5C-4408-9133-3AA57BFFB2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889"/>
          <a:stretch/>
        </p:blipFill>
        <p:spPr>
          <a:xfrm>
            <a:off x="5741260" y="185736"/>
            <a:ext cx="6341203" cy="521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54735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7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399D2C-7713-49DC-BBF7-2291A4066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2" y="323850"/>
            <a:ext cx="5967413" cy="59674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B9109A-AF50-4629-886C-EC5DF67F1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104774"/>
            <a:ext cx="5395913" cy="35972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68289D-BA6C-42E3-8846-EC8263CA062F}"/>
              </a:ext>
            </a:extLst>
          </p:cNvPr>
          <p:cNvSpPr txBox="1"/>
          <p:nvPr/>
        </p:nvSpPr>
        <p:spPr>
          <a:xfrm>
            <a:off x="6757988" y="4429125"/>
            <a:ext cx="3335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Ornamental Cabbage</a:t>
            </a:r>
          </a:p>
        </p:txBody>
      </p:sp>
    </p:spTree>
    <p:extLst>
      <p:ext uri="{BB962C8B-B14F-4D97-AF65-F5344CB8AC3E}">
        <p14:creationId xmlns:p14="http://schemas.microsoft.com/office/powerpoint/2010/main" val="2892958004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3A735C-6595-4039-A98D-2C6565400F61}"/>
              </a:ext>
            </a:extLst>
          </p:cNvPr>
          <p:cNvSpPr txBox="1"/>
          <p:nvPr/>
        </p:nvSpPr>
        <p:spPr>
          <a:xfrm>
            <a:off x="5828200" y="5583837"/>
            <a:ext cx="6399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Iris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248209-456C-452A-AFDB-B44DB53FC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638" y="245074"/>
            <a:ext cx="8922724" cy="533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604347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63B523-AB76-4498-846B-6E9864FEE357}"/>
              </a:ext>
            </a:extLst>
          </p:cNvPr>
          <p:cNvSpPr/>
          <p:nvPr/>
        </p:nvSpPr>
        <p:spPr>
          <a:xfrm>
            <a:off x="8212931" y="2474030"/>
            <a:ext cx="14811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Calla Lily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CDE51C-1A4F-4AC0-8919-93C7BBD3C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925" y="291495"/>
            <a:ext cx="6275010" cy="627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16684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EB8450-CEBC-4E43-8689-3B9313174A47}"/>
              </a:ext>
            </a:extLst>
          </p:cNvPr>
          <p:cNvSpPr txBox="1"/>
          <p:nvPr/>
        </p:nvSpPr>
        <p:spPr>
          <a:xfrm>
            <a:off x="8451408" y="3953422"/>
            <a:ext cx="2649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Chrysanthemum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D122C0-1FFE-41A4-9E12-661DB5D48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419" y="214312"/>
            <a:ext cx="6429376" cy="642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29466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7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1B185C-1135-4A9D-9F1C-388C6B18D26A}"/>
              </a:ext>
            </a:extLst>
          </p:cNvPr>
          <p:cNvSpPr txBox="1"/>
          <p:nvPr/>
        </p:nvSpPr>
        <p:spPr>
          <a:xfrm>
            <a:off x="8943975" y="3605134"/>
            <a:ext cx="10989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Peony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35AE62-8C9A-4CEC-902D-3105CC7EE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65" y="123170"/>
            <a:ext cx="8458200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032864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5045BB-7A74-4C5D-8A37-DAD591FCE28B}"/>
              </a:ext>
            </a:extLst>
          </p:cNvPr>
          <p:cNvSpPr/>
          <p:nvPr/>
        </p:nvSpPr>
        <p:spPr>
          <a:xfrm>
            <a:off x="8990762" y="3646491"/>
            <a:ext cx="16464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Carnation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EA5D46-D6FD-4496-9BAD-ED1264675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473" y="183355"/>
            <a:ext cx="6491289" cy="649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620211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04E3D3-DB47-43D6-B3E5-556ECE409C3E}"/>
              </a:ext>
            </a:extLst>
          </p:cNvPr>
          <p:cNvSpPr/>
          <p:nvPr/>
        </p:nvSpPr>
        <p:spPr>
          <a:xfrm>
            <a:off x="7960877" y="4413333"/>
            <a:ext cx="9839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Daisy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928E5F-A326-41B6-98F3-6A40540DD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63" y="204787"/>
            <a:ext cx="7526728" cy="50387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CE60CC-06FC-4336-AD82-80DA546B85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86" r="12436" b="17411"/>
          <a:stretch/>
        </p:blipFill>
        <p:spPr>
          <a:xfrm>
            <a:off x="7792144" y="204786"/>
            <a:ext cx="4204593" cy="335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42963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B3C7DA-768F-401B-BEC5-1E87F0D651D5}"/>
              </a:ext>
            </a:extLst>
          </p:cNvPr>
          <p:cNvSpPr/>
          <p:nvPr/>
        </p:nvSpPr>
        <p:spPr>
          <a:xfrm>
            <a:off x="9771507" y="3307555"/>
            <a:ext cx="17052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Sunflower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637447-26EA-4D64-807C-FBF6E51E4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3" y="171449"/>
            <a:ext cx="9408320" cy="627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36837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7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68D855-5A15-4EC0-ADFF-23B89A9045EF}"/>
              </a:ext>
            </a:extLst>
          </p:cNvPr>
          <p:cNvSpPr/>
          <p:nvPr/>
        </p:nvSpPr>
        <p:spPr>
          <a:xfrm>
            <a:off x="9602930" y="3632672"/>
            <a:ext cx="13773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Jasmine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8DAA34-3180-4046-9FAA-1AF326030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52" y="159543"/>
            <a:ext cx="8955468" cy="653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35212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66BAF77-C48D-44FE-B916-6D8D09621F8D}"/>
              </a:ext>
            </a:extLst>
          </p:cNvPr>
          <p:cNvSpPr/>
          <p:nvPr/>
        </p:nvSpPr>
        <p:spPr>
          <a:xfrm>
            <a:off x="6008833" y="5757891"/>
            <a:ext cx="15856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Magnolia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46C8B0-ECE6-41F2-81DE-6F4488022E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24" r="13950" b="11361"/>
          <a:stretch/>
        </p:blipFill>
        <p:spPr>
          <a:xfrm>
            <a:off x="264095" y="166687"/>
            <a:ext cx="6251005" cy="53957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3F1F68-744E-4615-931C-B51DBBCB4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678" y="172105"/>
            <a:ext cx="5390322" cy="539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14911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8BE512-29FF-427A-980E-896F290873EE}"/>
              </a:ext>
            </a:extLst>
          </p:cNvPr>
          <p:cNvSpPr/>
          <p:nvPr/>
        </p:nvSpPr>
        <p:spPr>
          <a:xfrm>
            <a:off x="8956489" y="3895522"/>
            <a:ext cx="14983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Hyacinth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C41B4A-950C-42D7-B9A3-D64DB3D8F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331" y="278372"/>
            <a:ext cx="6301256" cy="630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19484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122396-2C24-4357-AA1A-4F76008052CF}"/>
              </a:ext>
            </a:extLst>
          </p:cNvPr>
          <p:cNvSpPr txBox="1"/>
          <p:nvPr/>
        </p:nvSpPr>
        <p:spPr>
          <a:xfrm>
            <a:off x="6741201" y="5021938"/>
            <a:ext cx="1167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Azalea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D3B0C6-7C34-4EEA-9070-977E60D02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1" y="147637"/>
            <a:ext cx="7104361" cy="472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E80B0A-7BC5-4928-A07D-42B1FD71CD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82" r="1134"/>
          <a:stretch/>
        </p:blipFill>
        <p:spPr>
          <a:xfrm>
            <a:off x="7324727" y="147637"/>
            <a:ext cx="4691062" cy="30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71330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2C6425-9DBF-4BB3-B21B-6C508772DAEC}"/>
              </a:ext>
            </a:extLst>
          </p:cNvPr>
          <p:cNvSpPr/>
          <p:nvPr/>
        </p:nvSpPr>
        <p:spPr>
          <a:xfrm>
            <a:off x="4262629" y="5930384"/>
            <a:ext cx="24229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Rhododendron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DC7276-9FC4-4A2C-9E1D-86F958838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312" y="123824"/>
            <a:ext cx="8995542" cy="570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28633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7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F724DC-B8D4-4620-A9F9-DE4B2EEDA69F}"/>
              </a:ext>
            </a:extLst>
          </p:cNvPr>
          <p:cNvSpPr/>
          <p:nvPr/>
        </p:nvSpPr>
        <p:spPr>
          <a:xfrm>
            <a:off x="8543300" y="3775110"/>
            <a:ext cx="2438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Casablanca Lily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5B8DD4-E85E-40AA-90B0-330FABC69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619" y="211931"/>
            <a:ext cx="6434138" cy="643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01315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E7E175-F9E4-44F2-A350-E7EB0DD00727}"/>
              </a:ext>
            </a:extLst>
          </p:cNvPr>
          <p:cNvSpPr txBox="1"/>
          <p:nvPr/>
        </p:nvSpPr>
        <p:spPr>
          <a:xfrm>
            <a:off x="9518520" y="3648466"/>
            <a:ext cx="15822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Narcissus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719C4C-4F5B-4560-970D-232638C00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252" y="269081"/>
            <a:ext cx="8422398" cy="63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006903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5FA44C-5994-4F21-8E1C-9D2AA242E051}"/>
              </a:ext>
            </a:extLst>
          </p:cNvPr>
          <p:cNvSpPr txBox="1"/>
          <p:nvPr/>
        </p:nvSpPr>
        <p:spPr>
          <a:xfrm>
            <a:off x="8160973" y="3582885"/>
            <a:ext cx="16171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California</a:t>
            </a:r>
          </a:p>
          <a:p>
            <a:r>
              <a:rPr lang="en-US" sz="2800" b="1" dirty="0"/>
              <a:t>Poppy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F5E9A8-FF19-495F-8893-18E1186D1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206" y="177362"/>
            <a:ext cx="5029200" cy="650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145753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36D20B-94A6-4181-B9BC-6BC1F62EE349}"/>
              </a:ext>
            </a:extLst>
          </p:cNvPr>
          <p:cNvSpPr txBox="1"/>
          <p:nvPr/>
        </p:nvSpPr>
        <p:spPr>
          <a:xfrm>
            <a:off x="5357812" y="6185472"/>
            <a:ext cx="1095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Zinnia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E559A8-20CD-40B3-AE8D-44258D1FA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147637"/>
            <a:ext cx="5953124" cy="5953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D6DF73-EE0C-4E77-9043-D6F258BFE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49" y="147637"/>
            <a:ext cx="5072063" cy="599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23707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45EB50-D5E8-41D0-8B4F-49502CD2B27F}"/>
              </a:ext>
            </a:extLst>
          </p:cNvPr>
          <p:cNvSpPr txBox="1"/>
          <p:nvPr/>
        </p:nvSpPr>
        <p:spPr>
          <a:xfrm>
            <a:off x="5786438" y="4943475"/>
            <a:ext cx="1068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Violet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EE1536-4B34-4AAE-A030-6EB09E6C41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34" t="655" r="234" b="9171"/>
          <a:stretch/>
        </p:blipFill>
        <p:spPr>
          <a:xfrm>
            <a:off x="157162" y="209550"/>
            <a:ext cx="6107430" cy="3933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0FAEA6-C65A-4B0D-AE2A-A3574F92AA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59" r="3690"/>
          <a:stretch/>
        </p:blipFill>
        <p:spPr>
          <a:xfrm>
            <a:off x="6482708" y="209550"/>
            <a:ext cx="5552130" cy="273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80839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A26EA8-706B-4139-8A97-CF4847735E40}"/>
              </a:ext>
            </a:extLst>
          </p:cNvPr>
          <p:cNvSpPr txBox="1"/>
          <p:nvPr/>
        </p:nvSpPr>
        <p:spPr>
          <a:xfrm>
            <a:off x="5150070" y="4905766"/>
            <a:ext cx="10458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Pansy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6A46E4-68AF-456D-9CD5-1ECF710CF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6212"/>
            <a:ext cx="5943600" cy="43784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F1B1F1-44CC-4F46-AC0D-05347EE92D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71" r="10949"/>
          <a:stretch/>
        </p:blipFill>
        <p:spPr>
          <a:xfrm>
            <a:off x="152400" y="176212"/>
            <a:ext cx="5175613" cy="437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3020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DCBF295-7975-4CFC-B413-DA9DA9D54545}"/>
              </a:ext>
            </a:extLst>
          </p:cNvPr>
          <p:cNvSpPr txBox="1"/>
          <p:nvPr/>
        </p:nvSpPr>
        <p:spPr>
          <a:xfrm>
            <a:off x="5517812" y="5096452"/>
            <a:ext cx="15324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Marigold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B6B62C-33FE-49AB-B860-CFDF14A04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3" y="157162"/>
            <a:ext cx="5055810" cy="59721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2479B4-2206-445A-A730-878D12767C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06" t="-4247" r="18335" b="4247"/>
          <a:stretch/>
        </p:blipFill>
        <p:spPr>
          <a:xfrm>
            <a:off x="5517812" y="0"/>
            <a:ext cx="6402725" cy="468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16702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15AEDE-C3EF-4E76-B9CF-6DC9F1420103}"/>
              </a:ext>
            </a:extLst>
          </p:cNvPr>
          <p:cNvSpPr txBox="1"/>
          <p:nvPr/>
        </p:nvSpPr>
        <p:spPr>
          <a:xfrm>
            <a:off x="9401132" y="3429000"/>
            <a:ext cx="971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Aster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B9986B-EE95-4576-A2BF-CE26BB9DA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151" y="261773"/>
            <a:ext cx="6323698" cy="633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71446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115FC9-F316-456A-92FF-9D00EE59CD34}"/>
              </a:ext>
            </a:extLst>
          </p:cNvPr>
          <p:cNvSpPr txBox="1"/>
          <p:nvPr/>
        </p:nvSpPr>
        <p:spPr>
          <a:xfrm>
            <a:off x="8713268" y="3673528"/>
            <a:ext cx="19589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Snapdragon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02D69B-B2CF-43CE-BB11-5A5EE0AC1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010" y="298296"/>
            <a:ext cx="5300663" cy="626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76448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51F96E-46B2-4475-84EF-8149FAD7FA43}"/>
              </a:ext>
            </a:extLst>
          </p:cNvPr>
          <p:cNvSpPr txBox="1"/>
          <p:nvPr/>
        </p:nvSpPr>
        <p:spPr>
          <a:xfrm>
            <a:off x="5386511" y="5172075"/>
            <a:ext cx="1576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Gladiolus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14AFCB-00A9-406F-A393-0BF17469E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8050" y="219075"/>
            <a:ext cx="4705349" cy="59564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7884E3-F310-4A07-BF0A-705FE8EEE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219074"/>
            <a:ext cx="4812694" cy="595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157021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4356A8-A083-4B25-903A-2D3961EE1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556" y="316706"/>
            <a:ext cx="4117120" cy="62245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B16359-F7D7-43DB-817F-6C282ED2AB4C}"/>
              </a:ext>
            </a:extLst>
          </p:cNvPr>
          <p:cNvSpPr txBox="1"/>
          <p:nvPr/>
        </p:nvSpPr>
        <p:spPr>
          <a:xfrm>
            <a:off x="5929313" y="1571625"/>
            <a:ext cx="61007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For more </a:t>
            </a:r>
            <a:r>
              <a:rPr lang="en-US" sz="2800" b="1" dirty="0" err="1"/>
              <a:t>Powerpoint</a:t>
            </a:r>
            <a:r>
              <a:rPr lang="en-US" sz="2800" b="1" dirty="0"/>
              <a:t> </a:t>
            </a:r>
            <a:r>
              <a:rPr lang="en-US" sz="2800" b="1" dirty="0" err="1"/>
              <a:t>Preshows</a:t>
            </a:r>
            <a:r>
              <a:rPr lang="en-US" sz="2800" b="1" dirty="0"/>
              <a:t>, exercises and challenges, please visit:</a:t>
            </a:r>
          </a:p>
          <a:p>
            <a:r>
              <a:rPr lang="en-US" sz="2800" b="1" dirty="0">
                <a:hlinkClick r:id="rId3"/>
              </a:rPr>
              <a:t>http://murov.info/PPTPreshows.htm</a:t>
            </a:r>
            <a:r>
              <a:rPr lang="en-US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6592760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C33B6FF-1FD4-4A8B-8FA2-4A2D67D0AB8A}"/>
              </a:ext>
            </a:extLst>
          </p:cNvPr>
          <p:cNvSpPr/>
          <p:nvPr/>
        </p:nvSpPr>
        <p:spPr>
          <a:xfrm>
            <a:off x="8648076" y="2905780"/>
            <a:ext cx="15954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Gardenia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A84CA7-5FDC-429B-ADFC-1A2E3CEB08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380"/>
          <a:stretch/>
        </p:blipFill>
        <p:spPr>
          <a:xfrm>
            <a:off x="1706458" y="320486"/>
            <a:ext cx="6934201" cy="621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44591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BF78FB-210C-4981-B90D-C09CDBBCB87B}"/>
              </a:ext>
            </a:extLst>
          </p:cNvPr>
          <p:cNvSpPr/>
          <p:nvPr/>
        </p:nvSpPr>
        <p:spPr>
          <a:xfrm>
            <a:off x="5790965" y="5078777"/>
            <a:ext cx="19240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Hydrangea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A93254-04AE-4077-AB9F-E7A01F6DA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3775" y="195261"/>
            <a:ext cx="4595813" cy="36357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F9D0F8-DDAC-4B70-A77F-5B2982E6B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12" y="195262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92821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B1D2C6-DEA8-434C-AFD1-8268BF6CC04C}"/>
              </a:ext>
            </a:extLst>
          </p:cNvPr>
          <p:cNvSpPr/>
          <p:nvPr/>
        </p:nvSpPr>
        <p:spPr>
          <a:xfrm>
            <a:off x="5834062" y="4780687"/>
            <a:ext cx="11525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Lilac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F8CF42-C285-4668-A790-C339AE3CB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8" y="185736"/>
            <a:ext cx="5314951" cy="39862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9932D3-D9B0-4711-B43E-102C3E6DA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175" y="185736"/>
            <a:ext cx="6029326" cy="399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49080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ED8895-D0AA-4005-A72D-E16C26C6AEA4}"/>
              </a:ext>
            </a:extLst>
          </p:cNvPr>
          <p:cNvSpPr/>
          <p:nvPr/>
        </p:nvSpPr>
        <p:spPr>
          <a:xfrm>
            <a:off x="5819775" y="5490686"/>
            <a:ext cx="27955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Lily of the Valley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ABE7C1-8DEA-4073-827D-3C678FB06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8025" y="309086"/>
            <a:ext cx="4762500" cy="4762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2F38CC-C964-4A1A-8798-BAE769A9D5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03" r="11314"/>
          <a:stretch/>
        </p:blipFill>
        <p:spPr>
          <a:xfrm>
            <a:off x="242888" y="90010"/>
            <a:ext cx="4891088" cy="650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77922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7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759D74-612B-42DD-9697-FF0DA986BF5C}"/>
              </a:ext>
            </a:extLst>
          </p:cNvPr>
          <p:cNvSpPr/>
          <p:nvPr/>
        </p:nvSpPr>
        <p:spPr>
          <a:xfrm>
            <a:off x="4800600" y="4100194"/>
            <a:ext cx="1295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Orchid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F72D03-63F4-42CB-B20F-2BCCBE916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4" y="148383"/>
            <a:ext cx="5340064" cy="35377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0B5257-BE06-4988-B116-BFCD228A3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481" y="148384"/>
            <a:ext cx="6289405" cy="353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12811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88F303-B17F-46AA-8548-E68403AB07B1}"/>
              </a:ext>
            </a:extLst>
          </p:cNvPr>
          <p:cNvSpPr/>
          <p:nvPr/>
        </p:nvSpPr>
        <p:spPr>
          <a:xfrm>
            <a:off x="5519737" y="4977514"/>
            <a:ext cx="9096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Rose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3266F2-0522-4444-AC61-F0A1A7EB10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10" t="4416" r="5844" b="17272"/>
          <a:stretch/>
        </p:blipFill>
        <p:spPr>
          <a:xfrm>
            <a:off x="171450" y="200023"/>
            <a:ext cx="5157787" cy="47774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BA33F7-650D-40EC-9E8E-70CBDDA887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187" b="18125"/>
          <a:stretch/>
        </p:blipFill>
        <p:spPr>
          <a:xfrm>
            <a:off x="5814112" y="200023"/>
            <a:ext cx="6206438" cy="401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90428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70</Words>
  <Application>Microsoft Office PowerPoint</Application>
  <PresentationFormat>Widescreen</PresentationFormat>
  <Paragraphs>41</Paragraphs>
  <Slides>39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flowers, popular</dc:title>
  <dc:creator>Steven Murov</dc:creator>
  <cp:keywords>flowers</cp:keywords>
  <cp:lastModifiedBy>Steven Murov</cp:lastModifiedBy>
  <cp:revision>24</cp:revision>
  <dcterms:created xsi:type="dcterms:W3CDTF">2020-01-12T22:00:51Z</dcterms:created>
  <dcterms:modified xsi:type="dcterms:W3CDTF">2020-01-13T21:16:50Z</dcterms:modified>
  <cp:category>flower identification</cp:category>
</cp:coreProperties>
</file>