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72" r:id="rId2"/>
    <p:sldMasterId id="2147483684" r:id="rId3"/>
    <p:sldMasterId id="2147483696" r:id="rId4"/>
    <p:sldMasterId id="2147483708" r:id="rId5"/>
  </p:sldMasterIdLst>
  <p:sldIdLst>
    <p:sldId id="270" r:id="rId6"/>
    <p:sldId id="265" r:id="rId7"/>
    <p:sldId id="268" r:id="rId8"/>
    <p:sldId id="271" r:id="rId9"/>
    <p:sldId id="279" r:id="rId10"/>
    <p:sldId id="367" r:id="rId11"/>
    <p:sldId id="370" r:id="rId12"/>
    <p:sldId id="262" r:id="rId13"/>
    <p:sldId id="371" r:id="rId14"/>
    <p:sldId id="275" r:id="rId15"/>
    <p:sldId id="372" r:id="rId16"/>
    <p:sldId id="259" r:id="rId17"/>
    <p:sldId id="260" r:id="rId18"/>
    <p:sldId id="278" r:id="rId19"/>
    <p:sldId id="374" r:id="rId20"/>
    <p:sldId id="375" r:id="rId21"/>
    <p:sldId id="257" r:id="rId22"/>
    <p:sldId id="256" r:id="rId23"/>
    <p:sldId id="376" r:id="rId24"/>
    <p:sldId id="377" r:id="rId25"/>
    <p:sldId id="378" r:id="rId26"/>
    <p:sldId id="264" r:id="rId27"/>
    <p:sldId id="360" r:id="rId28"/>
    <p:sldId id="261" r:id="rId29"/>
    <p:sldId id="379" r:id="rId30"/>
    <p:sldId id="266" r:id="rId31"/>
    <p:sldId id="380" r:id="rId32"/>
    <p:sldId id="382" r:id="rId33"/>
    <p:sldId id="383" r:id="rId34"/>
    <p:sldId id="276" r:id="rId35"/>
    <p:sldId id="381" r:id="rId36"/>
    <p:sldId id="283"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6C0E-214E-4ADB-89C7-68FCEFCF79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5E7071-2E9E-4635-97F0-FC42B95F5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2EEF5-4E4B-4FE0-96D7-6CB56B640447}"/>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5" name="Footer Placeholder 4">
            <a:extLst>
              <a:ext uri="{FF2B5EF4-FFF2-40B4-BE49-F238E27FC236}">
                <a16:creationId xmlns:a16="http://schemas.microsoft.com/office/drawing/2014/main" id="{8C8D1AEB-954D-4232-985D-69F06D235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02610-514E-47FB-A471-B040E74A4B01}"/>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67433102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255-DD77-49D6-AE54-71E35E5CD4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24D114-A35D-4BD3-B96F-0F840346C9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EFA29-926F-4FEA-B7D1-827063A1E260}"/>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5" name="Footer Placeholder 4">
            <a:extLst>
              <a:ext uri="{FF2B5EF4-FFF2-40B4-BE49-F238E27FC236}">
                <a16:creationId xmlns:a16="http://schemas.microsoft.com/office/drawing/2014/main" id="{29E0E235-9355-4249-AB22-367203B6D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62DBE-A15F-4753-AF9D-9425544517C1}"/>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143828073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E4FD7-8A45-4A38-9404-4072FA7B85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24423-9FA7-4223-A7EE-DC07C960B1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CE2AA-C6C1-4CE1-B5EB-28F3299C6B85}"/>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5" name="Footer Placeholder 4">
            <a:extLst>
              <a:ext uri="{FF2B5EF4-FFF2-40B4-BE49-F238E27FC236}">
                <a16:creationId xmlns:a16="http://schemas.microsoft.com/office/drawing/2014/main" id="{CBE6C8FD-35D0-481C-88F4-6358ACA41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D80F0-D069-413B-8190-A29B45A1089C}"/>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870671574"/>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E787778-9761-4F3D-99C3-B4A4368543EC}"/>
              </a:ext>
            </a:extLst>
          </p:cNvPr>
          <p:cNvSpPr>
            <a:spLocks noGrp="1"/>
          </p:cNvSpPr>
          <p:nvPr>
            <p:ph type="dt" sz="half" idx="10"/>
          </p:nvPr>
        </p:nvSpPr>
        <p:spPr/>
        <p:txBody>
          <a:bodyPr/>
          <a:lstStyle>
            <a:lvl1pPr>
              <a:defRPr/>
            </a:lvl1pPr>
          </a:lstStyle>
          <a:p>
            <a:pPr>
              <a:defRPr/>
            </a:pPr>
            <a:fld id="{589E3BEA-2CF9-4996-9A23-47D0610F5851}" type="datetimeFigureOut">
              <a:rPr lang="en-US"/>
              <a:pPr>
                <a:defRPr/>
              </a:pPr>
              <a:t>2/7/2020</a:t>
            </a:fld>
            <a:endParaRPr lang="en-US"/>
          </a:p>
        </p:txBody>
      </p:sp>
      <p:sp>
        <p:nvSpPr>
          <p:cNvPr id="5" name="Footer Placeholder 4">
            <a:extLst>
              <a:ext uri="{FF2B5EF4-FFF2-40B4-BE49-F238E27FC236}">
                <a16:creationId xmlns:a16="http://schemas.microsoft.com/office/drawing/2014/main" id="{06D84EA5-8153-4D04-B427-CC8B65FFE8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A2E34E-1E17-482C-8FE7-CABD3D38042C}"/>
              </a:ext>
            </a:extLst>
          </p:cNvPr>
          <p:cNvSpPr>
            <a:spLocks noGrp="1"/>
          </p:cNvSpPr>
          <p:nvPr>
            <p:ph type="sldNum" sz="quarter" idx="12"/>
          </p:nvPr>
        </p:nvSpPr>
        <p:spPr/>
        <p:txBody>
          <a:bodyPr/>
          <a:lstStyle>
            <a:lvl1pPr>
              <a:defRPr/>
            </a:lvl1pPr>
          </a:lstStyle>
          <a:p>
            <a:pPr>
              <a:defRPr/>
            </a:pPr>
            <a:fld id="{94AF83C1-620B-47F7-B3C9-C98CBB3D454E}" type="slidenum">
              <a:rPr lang="en-US"/>
              <a:pPr>
                <a:defRPr/>
              </a:pPr>
              <a:t>‹#›</a:t>
            </a:fld>
            <a:endParaRPr lang="en-US"/>
          </a:p>
        </p:txBody>
      </p:sp>
    </p:spTree>
    <p:extLst>
      <p:ext uri="{BB962C8B-B14F-4D97-AF65-F5344CB8AC3E}">
        <p14:creationId xmlns:p14="http://schemas.microsoft.com/office/powerpoint/2010/main" val="3937398834"/>
      </p:ext>
    </p:extLst>
  </p:cSld>
  <p:clrMapOvr>
    <a:masterClrMapping/>
  </p:clrMapOvr>
  <p:transition spd="slow" advTm="2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5B06B-B112-40A7-9663-D3D70F20A26E}"/>
              </a:ext>
            </a:extLst>
          </p:cNvPr>
          <p:cNvSpPr>
            <a:spLocks noGrp="1"/>
          </p:cNvSpPr>
          <p:nvPr>
            <p:ph type="dt" sz="half" idx="10"/>
          </p:nvPr>
        </p:nvSpPr>
        <p:spPr/>
        <p:txBody>
          <a:bodyPr/>
          <a:lstStyle>
            <a:lvl1pPr>
              <a:defRPr/>
            </a:lvl1pPr>
          </a:lstStyle>
          <a:p>
            <a:pPr>
              <a:defRPr/>
            </a:pPr>
            <a:fld id="{ABD71ECE-949A-4F8D-A312-9493F1C482FD}" type="datetimeFigureOut">
              <a:rPr lang="en-US"/>
              <a:pPr>
                <a:defRPr/>
              </a:pPr>
              <a:t>2/7/2020</a:t>
            </a:fld>
            <a:endParaRPr lang="en-US"/>
          </a:p>
        </p:txBody>
      </p:sp>
      <p:sp>
        <p:nvSpPr>
          <p:cNvPr id="5" name="Footer Placeholder 4">
            <a:extLst>
              <a:ext uri="{FF2B5EF4-FFF2-40B4-BE49-F238E27FC236}">
                <a16:creationId xmlns:a16="http://schemas.microsoft.com/office/drawing/2014/main" id="{4CBC5517-F053-4725-BC66-8A96FED62E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DCFEF5-4972-4361-AAF6-C8F821E35806}"/>
              </a:ext>
            </a:extLst>
          </p:cNvPr>
          <p:cNvSpPr>
            <a:spLocks noGrp="1"/>
          </p:cNvSpPr>
          <p:nvPr>
            <p:ph type="sldNum" sz="quarter" idx="12"/>
          </p:nvPr>
        </p:nvSpPr>
        <p:spPr/>
        <p:txBody>
          <a:bodyPr/>
          <a:lstStyle>
            <a:lvl1pPr>
              <a:defRPr/>
            </a:lvl1pPr>
          </a:lstStyle>
          <a:p>
            <a:pPr>
              <a:defRPr/>
            </a:pPr>
            <a:fld id="{8D78B77C-B627-4AD5-BBCD-D387BA4511A8}" type="slidenum">
              <a:rPr lang="en-US"/>
              <a:pPr>
                <a:defRPr/>
              </a:pPr>
              <a:t>‹#›</a:t>
            </a:fld>
            <a:endParaRPr lang="en-US"/>
          </a:p>
        </p:txBody>
      </p:sp>
    </p:spTree>
    <p:extLst>
      <p:ext uri="{BB962C8B-B14F-4D97-AF65-F5344CB8AC3E}">
        <p14:creationId xmlns:p14="http://schemas.microsoft.com/office/powerpoint/2010/main" val="1253762465"/>
      </p:ext>
    </p:extLst>
  </p:cSld>
  <p:clrMapOvr>
    <a:masterClrMapping/>
  </p:clrMapOvr>
  <p:transition spd="slow" advTm="2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89057E-8A1D-4C6A-AB4A-6BE564E0B045}"/>
              </a:ext>
            </a:extLst>
          </p:cNvPr>
          <p:cNvSpPr>
            <a:spLocks noGrp="1"/>
          </p:cNvSpPr>
          <p:nvPr>
            <p:ph type="dt" sz="half" idx="10"/>
          </p:nvPr>
        </p:nvSpPr>
        <p:spPr/>
        <p:txBody>
          <a:bodyPr/>
          <a:lstStyle>
            <a:lvl1pPr>
              <a:defRPr/>
            </a:lvl1pPr>
          </a:lstStyle>
          <a:p>
            <a:pPr>
              <a:defRPr/>
            </a:pPr>
            <a:fld id="{C4BF0BF7-C9BB-4819-AD06-E12DC507DB37}" type="datetimeFigureOut">
              <a:rPr lang="en-US"/>
              <a:pPr>
                <a:defRPr/>
              </a:pPr>
              <a:t>2/7/2020</a:t>
            </a:fld>
            <a:endParaRPr lang="en-US"/>
          </a:p>
        </p:txBody>
      </p:sp>
      <p:sp>
        <p:nvSpPr>
          <p:cNvPr id="5" name="Footer Placeholder 4">
            <a:extLst>
              <a:ext uri="{FF2B5EF4-FFF2-40B4-BE49-F238E27FC236}">
                <a16:creationId xmlns:a16="http://schemas.microsoft.com/office/drawing/2014/main" id="{ABED74BA-EBF5-4A93-A9D4-FD82715C6C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119EBB-59DF-472C-B836-4A1A20807545}"/>
              </a:ext>
            </a:extLst>
          </p:cNvPr>
          <p:cNvSpPr>
            <a:spLocks noGrp="1"/>
          </p:cNvSpPr>
          <p:nvPr>
            <p:ph type="sldNum" sz="quarter" idx="12"/>
          </p:nvPr>
        </p:nvSpPr>
        <p:spPr/>
        <p:txBody>
          <a:bodyPr/>
          <a:lstStyle>
            <a:lvl1pPr>
              <a:defRPr/>
            </a:lvl1pPr>
          </a:lstStyle>
          <a:p>
            <a:pPr>
              <a:defRPr/>
            </a:pPr>
            <a:fld id="{31DA5F89-0477-44B6-81E2-433D54483F2C}" type="slidenum">
              <a:rPr lang="en-US"/>
              <a:pPr>
                <a:defRPr/>
              </a:pPr>
              <a:t>‹#›</a:t>
            </a:fld>
            <a:endParaRPr lang="en-US"/>
          </a:p>
        </p:txBody>
      </p:sp>
    </p:spTree>
    <p:extLst>
      <p:ext uri="{BB962C8B-B14F-4D97-AF65-F5344CB8AC3E}">
        <p14:creationId xmlns:p14="http://schemas.microsoft.com/office/powerpoint/2010/main" val="1375710032"/>
      </p:ext>
    </p:extLst>
  </p:cSld>
  <p:clrMapOvr>
    <a:masterClrMapping/>
  </p:clrMapOvr>
  <p:transition spd="slow" advTm="2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668BCE4-E1DD-4B12-8CC4-910FD4AE58E1}"/>
              </a:ext>
            </a:extLst>
          </p:cNvPr>
          <p:cNvSpPr>
            <a:spLocks noGrp="1"/>
          </p:cNvSpPr>
          <p:nvPr>
            <p:ph type="dt" sz="half" idx="10"/>
          </p:nvPr>
        </p:nvSpPr>
        <p:spPr/>
        <p:txBody>
          <a:bodyPr/>
          <a:lstStyle>
            <a:lvl1pPr>
              <a:defRPr/>
            </a:lvl1pPr>
          </a:lstStyle>
          <a:p>
            <a:pPr>
              <a:defRPr/>
            </a:pPr>
            <a:fld id="{23E9CFBA-E7AB-4281-BC2B-E576C0DF6449}" type="datetimeFigureOut">
              <a:rPr lang="en-US"/>
              <a:pPr>
                <a:defRPr/>
              </a:pPr>
              <a:t>2/7/2020</a:t>
            </a:fld>
            <a:endParaRPr lang="en-US"/>
          </a:p>
        </p:txBody>
      </p:sp>
      <p:sp>
        <p:nvSpPr>
          <p:cNvPr id="6" name="Footer Placeholder 4">
            <a:extLst>
              <a:ext uri="{FF2B5EF4-FFF2-40B4-BE49-F238E27FC236}">
                <a16:creationId xmlns:a16="http://schemas.microsoft.com/office/drawing/2014/main" id="{11E0ACE2-56DC-424B-9F5F-E6A1321A54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FB61F5-E1B7-418D-B4C9-256556789F67}"/>
              </a:ext>
            </a:extLst>
          </p:cNvPr>
          <p:cNvSpPr>
            <a:spLocks noGrp="1"/>
          </p:cNvSpPr>
          <p:nvPr>
            <p:ph type="sldNum" sz="quarter" idx="12"/>
          </p:nvPr>
        </p:nvSpPr>
        <p:spPr/>
        <p:txBody>
          <a:bodyPr/>
          <a:lstStyle>
            <a:lvl1pPr>
              <a:defRPr/>
            </a:lvl1pPr>
          </a:lstStyle>
          <a:p>
            <a:pPr>
              <a:defRPr/>
            </a:pPr>
            <a:fld id="{20F1DCA7-262A-42E5-8FF7-469D06C05C7E}" type="slidenum">
              <a:rPr lang="en-US"/>
              <a:pPr>
                <a:defRPr/>
              </a:pPr>
              <a:t>‹#›</a:t>
            </a:fld>
            <a:endParaRPr lang="en-US"/>
          </a:p>
        </p:txBody>
      </p:sp>
    </p:spTree>
    <p:extLst>
      <p:ext uri="{BB962C8B-B14F-4D97-AF65-F5344CB8AC3E}">
        <p14:creationId xmlns:p14="http://schemas.microsoft.com/office/powerpoint/2010/main" val="3461210599"/>
      </p:ext>
    </p:extLst>
  </p:cSld>
  <p:clrMapOvr>
    <a:masterClrMapping/>
  </p:clrMapOvr>
  <p:transition spd="slow" advTm="2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F8511D-1901-4E6E-8B8D-A5D07CA16C46}"/>
              </a:ext>
            </a:extLst>
          </p:cNvPr>
          <p:cNvSpPr>
            <a:spLocks noGrp="1"/>
          </p:cNvSpPr>
          <p:nvPr>
            <p:ph type="dt" sz="half" idx="10"/>
          </p:nvPr>
        </p:nvSpPr>
        <p:spPr/>
        <p:txBody>
          <a:bodyPr/>
          <a:lstStyle>
            <a:lvl1pPr>
              <a:defRPr/>
            </a:lvl1pPr>
          </a:lstStyle>
          <a:p>
            <a:pPr>
              <a:defRPr/>
            </a:pPr>
            <a:fld id="{43450BA5-53DD-48D2-9497-364906CCF150}" type="datetimeFigureOut">
              <a:rPr lang="en-US"/>
              <a:pPr>
                <a:defRPr/>
              </a:pPr>
              <a:t>2/7/2020</a:t>
            </a:fld>
            <a:endParaRPr lang="en-US"/>
          </a:p>
        </p:txBody>
      </p:sp>
      <p:sp>
        <p:nvSpPr>
          <p:cNvPr id="8" name="Footer Placeholder 4">
            <a:extLst>
              <a:ext uri="{FF2B5EF4-FFF2-40B4-BE49-F238E27FC236}">
                <a16:creationId xmlns:a16="http://schemas.microsoft.com/office/drawing/2014/main" id="{D3F269C5-F030-43F7-9B69-F9D4704E54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DA6FF0C-6752-4608-AB29-3B35F729A34E}"/>
              </a:ext>
            </a:extLst>
          </p:cNvPr>
          <p:cNvSpPr>
            <a:spLocks noGrp="1"/>
          </p:cNvSpPr>
          <p:nvPr>
            <p:ph type="sldNum" sz="quarter" idx="12"/>
          </p:nvPr>
        </p:nvSpPr>
        <p:spPr/>
        <p:txBody>
          <a:bodyPr/>
          <a:lstStyle>
            <a:lvl1pPr>
              <a:defRPr/>
            </a:lvl1pPr>
          </a:lstStyle>
          <a:p>
            <a:pPr>
              <a:defRPr/>
            </a:pPr>
            <a:fld id="{951197A3-BAB7-4DF6-8C48-37DBA18B0F58}" type="slidenum">
              <a:rPr lang="en-US"/>
              <a:pPr>
                <a:defRPr/>
              </a:pPr>
              <a:t>‹#›</a:t>
            </a:fld>
            <a:endParaRPr lang="en-US"/>
          </a:p>
        </p:txBody>
      </p:sp>
    </p:spTree>
    <p:extLst>
      <p:ext uri="{BB962C8B-B14F-4D97-AF65-F5344CB8AC3E}">
        <p14:creationId xmlns:p14="http://schemas.microsoft.com/office/powerpoint/2010/main" val="2158948138"/>
      </p:ext>
    </p:extLst>
  </p:cSld>
  <p:clrMapOvr>
    <a:masterClrMapping/>
  </p:clrMapOvr>
  <p:transition spd="slow" advTm="2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8AB62DE-8E55-4357-82A7-229EB528E6DC}"/>
              </a:ext>
            </a:extLst>
          </p:cNvPr>
          <p:cNvSpPr>
            <a:spLocks noGrp="1"/>
          </p:cNvSpPr>
          <p:nvPr>
            <p:ph type="dt" sz="half" idx="10"/>
          </p:nvPr>
        </p:nvSpPr>
        <p:spPr/>
        <p:txBody>
          <a:bodyPr/>
          <a:lstStyle>
            <a:lvl1pPr>
              <a:defRPr/>
            </a:lvl1pPr>
          </a:lstStyle>
          <a:p>
            <a:pPr>
              <a:defRPr/>
            </a:pPr>
            <a:fld id="{2CADA4EF-1D62-4708-B9D9-F04F604B22B2}" type="datetimeFigureOut">
              <a:rPr lang="en-US"/>
              <a:pPr>
                <a:defRPr/>
              </a:pPr>
              <a:t>2/7/2020</a:t>
            </a:fld>
            <a:endParaRPr lang="en-US"/>
          </a:p>
        </p:txBody>
      </p:sp>
      <p:sp>
        <p:nvSpPr>
          <p:cNvPr id="4" name="Footer Placeholder 4">
            <a:extLst>
              <a:ext uri="{FF2B5EF4-FFF2-40B4-BE49-F238E27FC236}">
                <a16:creationId xmlns:a16="http://schemas.microsoft.com/office/drawing/2014/main" id="{420BAC97-587B-475C-9A3B-7EA5A31CECE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C85AF1-713C-4447-8405-468D9A8D3400}"/>
              </a:ext>
            </a:extLst>
          </p:cNvPr>
          <p:cNvSpPr>
            <a:spLocks noGrp="1"/>
          </p:cNvSpPr>
          <p:nvPr>
            <p:ph type="sldNum" sz="quarter" idx="12"/>
          </p:nvPr>
        </p:nvSpPr>
        <p:spPr/>
        <p:txBody>
          <a:bodyPr/>
          <a:lstStyle>
            <a:lvl1pPr>
              <a:defRPr/>
            </a:lvl1pPr>
          </a:lstStyle>
          <a:p>
            <a:pPr>
              <a:defRPr/>
            </a:pPr>
            <a:fld id="{6D43DF6E-92D5-4D7A-86AD-63EE9265FCEC}" type="slidenum">
              <a:rPr lang="en-US"/>
              <a:pPr>
                <a:defRPr/>
              </a:pPr>
              <a:t>‹#›</a:t>
            </a:fld>
            <a:endParaRPr lang="en-US"/>
          </a:p>
        </p:txBody>
      </p:sp>
    </p:spTree>
    <p:extLst>
      <p:ext uri="{BB962C8B-B14F-4D97-AF65-F5344CB8AC3E}">
        <p14:creationId xmlns:p14="http://schemas.microsoft.com/office/powerpoint/2010/main" val="3829558189"/>
      </p:ext>
    </p:extLst>
  </p:cSld>
  <p:clrMapOvr>
    <a:masterClrMapping/>
  </p:clrMapOvr>
  <p:transition spd="slow" advTm="2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722D25-8109-48B0-BC7F-832BA8836B0B}"/>
              </a:ext>
            </a:extLst>
          </p:cNvPr>
          <p:cNvSpPr>
            <a:spLocks noGrp="1"/>
          </p:cNvSpPr>
          <p:nvPr>
            <p:ph type="dt" sz="half" idx="10"/>
          </p:nvPr>
        </p:nvSpPr>
        <p:spPr/>
        <p:txBody>
          <a:bodyPr/>
          <a:lstStyle>
            <a:lvl1pPr>
              <a:defRPr/>
            </a:lvl1pPr>
          </a:lstStyle>
          <a:p>
            <a:pPr>
              <a:defRPr/>
            </a:pPr>
            <a:fld id="{DA21DD74-8BC2-4F57-A693-9639202DE2C7}" type="datetimeFigureOut">
              <a:rPr lang="en-US"/>
              <a:pPr>
                <a:defRPr/>
              </a:pPr>
              <a:t>2/7/2020</a:t>
            </a:fld>
            <a:endParaRPr lang="en-US"/>
          </a:p>
        </p:txBody>
      </p:sp>
      <p:sp>
        <p:nvSpPr>
          <p:cNvPr id="3" name="Footer Placeholder 4">
            <a:extLst>
              <a:ext uri="{FF2B5EF4-FFF2-40B4-BE49-F238E27FC236}">
                <a16:creationId xmlns:a16="http://schemas.microsoft.com/office/drawing/2014/main" id="{CB6B8404-8275-4B84-9A86-A1AC03FFB5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0823F6-CF08-4764-9FBC-52DEAE15DD72}"/>
              </a:ext>
            </a:extLst>
          </p:cNvPr>
          <p:cNvSpPr>
            <a:spLocks noGrp="1"/>
          </p:cNvSpPr>
          <p:nvPr>
            <p:ph type="sldNum" sz="quarter" idx="12"/>
          </p:nvPr>
        </p:nvSpPr>
        <p:spPr/>
        <p:txBody>
          <a:bodyPr/>
          <a:lstStyle>
            <a:lvl1pPr>
              <a:defRPr/>
            </a:lvl1pPr>
          </a:lstStyle>
          <a:p>
            <a:pPr>
              <a:defRPr/>
            </a:pPr>
            <a:fld id="{66EC3683-10A3-41F8-B3EC-7A0B4376E528}" type="slidenum">
              <a:rPr lang="en-US"/>
              <a:pPr>
                <a:defRPr/>
              </a:pPr>
              <a:t>‹#›</a:t>
            </a:fld>
            <a:endParaRPr lang="en-US"/>
          </a:p>
        </p:txBody>
      </p:sp>
    </p:spTree>
    <p:extLst>
      <p:ext uri="{BB962C8B-B14F-4D97-AF65-F5344CB8AC3E}">
        <p14:creationId xmlns:p14="http://schemas.microsoft.com/office/powerpoint/2010/main" val="2207972643"/>
      </p:ext>
    </p:extLst>
  </p:cSld>
  <p:clrMapOvr>
    <a:masterClrMapping/>
  </p:clrMapOvr>
  <p:transition spd="slow" advTm="2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28EE770-7D18-40C8-AEDD-4922D8B597F6}"/>
              </a:ext>
            </a:extLst>
          </p:cNvPr>
          <p:cNvSpPr>
            <a:spLocks noGrp="1"/>
          </p:cNvSpPr>
          <p:nvPr>
            <p:ph type="dt" sz="half" idx="10"/>
          </p:nvPr>
        </p:nvSpPr>
        <p:spPr/>
        <p:txBody>
          <a:bodyPr/>
          <a:lstStyle>
            <a:lvl1pPr>
              <a:defRPr/>
            </a:lvl1pPr>
          </a:lstStyle>
          <a:p>
            <a:pPr>
              <a:defRPr/>
            </a:pPr>
            <a:fld id="{B9B61881-8C88-4ED3-B2B4-7445A63750E9}" type="datetimeFigureOut">
              <a:rPr lang="en-US"/>
              <a:pPr>
                <a:defRPr/>
              </a:pPr>
              <a:t>2/7/2020</a:t>
            </a:fld>
            <a:endParaRPr lang="en-US"/>
          </a:p>
        </p:txBody>
      </p:sp>
      <p:sp>
        <p:nvSpPr>
          <p:cNvPr id="6" name="Footer Placeholder 4">
            <a:extLst>
              <a:ext uri="{FF2B5EF4-FFF2-40B4-BE49-F238E27FC236}">
                <a16:creationId xmlns:a16="http://schemas.microsoft.com/office/drawing/2014/main" id="{59D545BF-7648-45CC-9815-CF549ABB1B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F8513BF-9E7B-4B17-B2A5-EF98DDB22A18}"/>
              </a:ext>
            </a:extLst>
          </p:cNvPr>
          <p:cNvSpPr>
            <a:spLocks noGrp="1"/>
          </p:cNvSpPr>
          <p:nvPr>
            <p:ph type="sldNum" sz="quarter" idx="12"/>
          </p:nvPr>
        </p:nvSpPr>
        <p:spPr/>
        <p:txBody>
          <a:bodyPr/>
          <a:lstStyle>
            <a:lvl1pPr>
              <a:defRPr/>
            </a:lvl1pPr>
          </a:lstStyle>
          <a:p>
            <a:pPr>
              <a:defRPr/>
            </a:pPr>
            <a:fld id="{56192EAC-1DAF-4C3E-A364-8F2B6858BA03}" type="slidenum">
              <a:rPr lang="en-US"/>
              <a:pPr>
                <a:defRPr/>
              </a:pPr>
              <a:t>‹#›</a:t>
            </a:fld>
            <a:endParaRPr lang="en-US"/>
          </a:p>
        </p:txBody>
      </p:sp>
    </p:spTree>
    <p:extLst>
      <p:ext uri="{BB962C8B-B14F-4D97-AF65-F5344CB8AC3E}">
        <p14:creationId xmlns:p14="http://schemas.microsoft.com/office/powerpoint/2010/main" val="2448729462"/>
      </p:ext>
    </p:extLst>
  </p:cSld>
  <p:clrMapOvr>
    <a:masterClrMapping/>
  </p:clrMapOvr>
  <p:transition spd="slow" advTm="2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7A0D-0C9A-4AD3-8AAA-5724AF231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4DA56-BBD0-4D7B-8027-507E3A6DE1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69A90-3448-4352-BB63-EEF93D3D0C8A}"/>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5" name="Footer Placeholder 4">
            <a:extLst>
              <a:ext uri="{FF2B5EF4-FFF2-40B4-BE49-F238E27FC236}">
                <a16:creationId xmlns:a16="http://schemas.microsoft.com/office/drawing/2014/main" id="{7AC690CD-3336-4BA5-8CF7-D04EE6CFE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1F223-A55C-4565-95C2-A5882839A852}"/>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806336807"/>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9EEC8F-9037-4222-B935-EEECA232DE7C}"/>
              </a:ext>
            </a:extLst>
          </p:cNvPr>
          <p:cNvSpPr>
            <a:spLocks noGrp="1"/>
          </p:cNvSpPr>
          <p:nvPr>
            <p:ph type="dt" sz="half" idx="10"/>
          </p:nvPr>
        </p:nvSpPr>
        <p:spPr/>
        <p:txBody>
          <a:bodyPr/>
          <a:lstStyle>
            <a:lvl1pPr>
              <a:defRPr/>
            </a:lvl1pPr>
          </a:lstStyle>
          <a:p>
            <a:pPr>
              <a:defRPr/>
            </a:pPr>
            <a:fld id="{3161A8DB-7C4E-4DB5-B197-10C35FE303E8}" type="datetimeFigureOut">
              <a:rPr lang="en-US"/>
              <a:pPr>
                <a:defRPr/>
              </a:pPr>
              <a:t>2/7/2020</a:t>
            </a:fld>
            <a:endParaRPr lang="en-US"/>
          </a:p>
        </p:txBody>
      </p:sp>
      <p:sp>
        <p:nvSpPr>
          <p:cNvPr id="6" name="Footer Placeholder 4">
            <a:extLst>
              <a:ext uri="{FF2B5EF4-FFF2-40B4-BE49-F238E27FC236}">
                <a16:creationId xmlns:a16="http://schemas.microsoft.com/office/drawing/2014/main" id="{47463A81-DDF8-421F-9E4D-56B91DDBEE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4D3321-4302-4C5F-8C08-8E8587814A39}"/>
              </a:ext>
            </a:extLst>
          </p:cNvPr>
          <p:cNvSpPr>
            <a:spLocks noGrp="1"/>
          </p:cNvSpPr>
          <p:nvPr>
            <p:ph type="sldNum" sz="quarter" idx="12"/>
          </p:nvPr>
        </p:nvSpPr>
        <p:spPr/>
        <p:txBody>
          <a:bodyPr/>
          <a:lstStyle>
            <a:lvl1pPr>
              <a:defRPr/>
            </a:lvl1pPr>
          </a:lstStyle>
          <a:p>
            <a:pPr>
              <a:defRPr/>
            </a:pPr>
            <a:fld id="{DEA90E33-2E2B-43E1-9493-651E14E9FA66}" type="slidenum">
              <a:rPr lang="en-US"/>
              <a:pPr>
                <a:defRPr/>
              </a:pPr>
              <a:t>‹#›</a:t>
            </a:fld>
            <a:endParaRPr lang="en-US"/>
          </a:p>
        </p:txBody>
      </p:sp>
    </p:spTree>
    <p:extLst>
      <p:ext uri="{BB962C8B-B14F-4D97-AF65-F5344CB8AC3E}">
        <p14:creationId xmlns:p14="http://schemas.microsoft.com/office/powerpoint/2010/main" val="555936992"/>
      </p:ext>
    </p:extLst>
  </p:cSld>
  <p:clrMapOvr>
    <a:masterClrMapping/>
  </p:clrMapOvr>
  <p:transition spd="slow" advTm="2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F0ECD-9F91-4522-A48F-120C36036A7F}"/>
              </a:ext>
            </a:extLst>
          </p:cNvPr>
          <p:cNvSpPr>
            <a:spLocks noGrp="1"/>
          </p:cNvSpPr>
          <p:nvPr>
            <p:ph type="dt" sz="half" idx="10"/>
          </p:nvPr>
        </p:nvSpPr>
        <p:spPr/>
        <p:txBody>
          <a:bodyPr/>
          <a:lstStyle>
            <a:lvl1pPr>
              <a:defRPr/>
            </a:lvl1pPr>
          </a:lstStyle>
          <a:p>
            <a:pPr>
              <a:defRPr/>
            </a:pPr>
            <a:fld id="{50E482A1-E34A-47C6-BCB5-C38829BC106D}" type="datetimeFigureOut">
              <a:rPr lang="en-US"/>
              <a:pPr>
                <a:defRPr/>
              </a:pPr>
              <a:t>2/7/2020</a:t>
            </a:fld>
            <a:endParaRPr lang="en-US"/>
          </a:p>
        </p:txBody>
      </p:sp>
      <p:sp>
        <p:nvSpPr>
          <p:cNvPr id="5" name="Footer Placeholder 4">
            <a:extLst>
              <a:ext uri="{FF2B5EF4-FFF2-40B4-BE49-F238E27FC236}">
                <a16:creationId xmlns:a16="http://schemas.microsoft.com/office/drawing/2014/main" id="{A4A6986D-04A5-4AC6-B570-A3EC76429C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D600D-C5A5-455B-B8EF-2F7E47026151}"/>
              </a:ext>
            </a:extLst>
          </p:cNvPr>
          <p:cNvSpPr>
            <a:spLocks noGrp="1"/>
          </p:cNvSpPr>
          <p:nvPr>
            <p:ph type="sldNum" sz="quarter" idx="12"/>
          </p:nvPr>
        </p:nvSpPr>
        <p:spPr/>
        <p:txBody>
          <a:bodyPr/>
          <a:lstStyle>
            <a:lvl1pPr>
              <a:defRPr/>
            </a:lvl1pPr>
          </a:lstStyle>
          <a:p>
            <a:pPr>
              <a:defRPr/>
            </a:pPr>
            <a:fld id="{97BE7979-4603-4685-98E8-2851572B9C60}" type="slidenum">
              <a:rPr lang="en-US"/>
              <a:pPr>
                <a:defRPr/>
              </a:pPr>
              <a:t>‹#›</a:t>
            </a:fld>
            <a:endParaRPr lang="en-US"/>
          </a:p>
        </p:txBody>
      </p:sp>
    </p:spTree>
    <p:extLst>
      <p:ext uri="{BB962C8B-B14F-4D97-AF65-F5344CB8AC3E}">
        <p14:creationId xmlns:p14="http://schemas.microsoft.com/office/powerpoint/2010/main" val="3386793490"/>
      </p:ext>
    </p:extLst>
  </p:cSld>
  <p:clrMapOvr>
    <a:masterClrMapping/>
  </p:clrMapOvr>
  <p:transition spd="slow" advTm="2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E5E5A-6C7E-41B4-A504-D04C4F261E8B}"/>
              </a:ext>
            </a:extLst>
          </p:cNvPr>
          <p:cNvSpPr>
            <a:spLocks noGrp="1"/>
          </p:cNvSpPr>
          <p:nvPr>
            <p:ph type="dt" sz="half" idx="10"/>
          </p:nvPr>
        </p:nvSpPr>
        <p:spPr/>
        <p:txBody>
          <a:bodyPr/>
          <a:lstStyle>
            <a:lvl1pPr>
              <a:defRPr/>
            </a:lvl1pPr>
          </a:lstStyle>
          <a:p>
            <a:pPr>
              <a:defRPr/>
            </a:pPr>
            <a:fld id="{44F974FA-52F6-4337-B39B-A586CEAFDA5E}" type="datetimeFigureOut">
              <a:rPr lang="en-US"/>
              <a:pPr>
                <a:defRPr/>
              </a:pPr>
              <a:t>2/7/2020</a:t>
            </a:fld>
            <a:endParaRPr lang="en-US"/>
          </a:p>
        </p:txBody>
      </p:sp>
      <p:sp>
        <p:nvSpPr>
          <p:cNvPr id="5" name="Footer Placeholder 4">
            <a:extLst>
              <a:ext uri="{FF2B5EF4-FFF2-40B4-BE49-F238E27FC236}">
                <a16:creationId xmlns:a16="http://schemas.microsoft.com/office/drawing/2014/main" id="{4D9ADB43-87AB-4D7C-A8F7-79FA790B36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E3D4F2-E5C3-41C0-918F-4E349008A4E3}"/>
              </a:ext>
            </a:extLst>
          </p:cNvPr>
          <p:cNvSpPr>
            <a:spLocks noGrp="1"/>
          </p:cNvSpPr>
          <p:nvPr>
            <p:ph type="sldNum" sz="quarter" idx="12"/>
          </p:nvPr>
        </p:nvSpPr>
        <p:spPr/>
        <p:txBody>
          <a:bodyPr/>
          <a:lstStyle>
            <a:lvl1pPr>
              <a:defRPr/>
            </a:lvl1pPr>
          </a:lstStyle>
          <a:p>
            <a:pPr>
              <a:defRPr/>
            </a:pPr>
            <a:fld id="{6E557345-4850-4041-941E-F2A50C24796E}" type="slidenum">
              <a:rPr lang="en-US"/>
              <a:pPr>
                <a:defRPr/>
              </a:pPr>
              <a:t>‹#›</a:t>
            </a:fld>
            <a:endParaRPr lang="en-US"/>
          </a:p>
        </p:txBody>
      </p:sp>
    </p:spTree>
    <p:extLst>
      <p:ext uri="{BB962C8B-B14F-4D97-AF65-F5344CB8AC3E}">
        <p14:creationId xmlns:p14="http://schemas.microsoft.com/office/powerpoint/2010/main" val="882369192"/>
      </p:ext>
    </p:extLst>
  </p:cSld>
  <p:clrMapOvr>
    <a:masterClrMapping/>
  </p:clrMapOvr>
  <p:transition spd="slow" advTm="2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21FF1A-A47A-477D-8E97-261BDDB0F7E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682222298"/>
      </p:ext>
    </p:extLst>
  </p:cSld>
  <p:clrMapOvr>
    <a:masterClrMapping/>
  </p:clrMapOvr>
  <p:transition spd="slow" advTm="2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408794731"/>
      </p:ext>
    </p:extLst>
  </p:cSld>
  <p:clrMapOvr>
    <a:masterClrMapping/>
  </p:clrMapOvr>
  <p:transition spd="slow" advTm="2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1FF1A-A47A-477D-8E97-261BDDB0F7E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166090657"/>
      </p:ext>
    </p:extLst>
  </p:cSld>
  <p:clrMapOvr>
    <a:masterClrMapping/>
  </p:clrMapOvr>
  <p:transition spd="slow" advTm="2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1FF1A-A47A-477D-8E97-261BDDB0F7E8}"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557239259"/>
      </p:ext>
    </p:extLst>
  </p:cSld>
  <p:clrMapOvr>
    <a:masterClrMapping/>
  </p:clrMapOvr>
  <p:transition spd="slow" advTm="2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1FF1A-A47A-477D-8E97-261BDDB0F7E8}" type="datetimeFigureOut">
              <a:rPr lang="en-US" smtClean="0"/>
              <a:t>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30937907"/>
      </p:ext>
    </p:extLst>
  </p:cSld>
  <p:clrMapOvr>
    <a:masterClrMapping/>
  </p:clrMapOvr>
  <p:transition spd="slow" advTm="2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1FF1A-A47A-477D-8E97-261BDDB0F7E8}" type="datetimeFigureOut">
              <a:rPr lang="en-US" smtClean="0"/>
              <a:t>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16872766"/>
      </p:ext>
    </p:extLst>
  </p:cSld>
  <p:clrMapOvr>
    <a:masterClrMapping/>
  </p:clrMapOvr>
  <p:transition spd="slow" advTm="2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1FF1A-A47A-477D-8E97-261BDDB0F7E8}" type="datetimeFigureOut">
              <a:rPr lang="en-US" smtClean="0"/>
              <a:t>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742561641"/>
      </p:ext>
    </p:extLst>
  </p:cSld>
  <p:clrMapOvr>
    <a:masterClrMapping/>
  </p:clrMapOvr>
  <p:transition spd="slow" advTm="2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776B-EE55-44F5-B16F-ABC8B78FD9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4BA69D-C847-45F6-AEB1-1E3EA716B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F6447-64E2-4A02-BC83-8678973A194C}"/>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5" name="Footer Placeholder 4">
            <a:extLst>
              <a:ext uri="{FF2B5EF4-FFF2-40B4-BE49-F238E27FC236}">
                <a16:creationId xmlns:a16="http://schemas.microsoft.com/office/drawing/2014/main" id="{7D27F347-5BDE-4B7D-9809-F6C589563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BB61D-E8E1-4567-A99C-95B171AB2ACE}"/>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49222244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887291781"/>
      </p:ext>
    </p:extLst>
  </p:cSld>
  <p:clrMapOvr>
    <a:masterClrMapping/>
  </p:clrMapOvr>
  <p:transition spd="slow" advTm="2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817981599"/>
      </p:ext>
    </p:extLst>
  </p:cSld>
  <p:clrMapOvr>
    <a:masterClrMapping/>
  </p:clrMapOvr>
  <p:transition spd="slow" advTm="2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754322844"/>
      </p:ext>
    </p:extLst>
  </p:cSld>
  <p:clrMapOvr>
    <a:masterClrMapping/>
  </p:clrMapOvr>
  <p:transition spd="slow" advTm="2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526051226"/>
      </p:ext>
    </p:extLst>
  </p:cSld>
  <p:clrMapOvr>
    <a:masterClrMapping/>
  </p:clrMapOvr>
  <p:transition spd="slow" advTm="2500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4006638-9183-4CB7-BD1E-D384049D8461}"/>
              </a:ext>
            </a:extLst>
          </p:cNvPr>
          <p:cNvSpPr>
            <a:spLocks noGrp="1"/>
          </p:cNvSpPr>
          <p:nvPr>
            <p:ph type="dt" sz="half" idx="10"/>
          </p:nvPr>
        </p:nvSpPr>
        <p:spPr/>
        <p:txBody>
          <a:bodyPr/>
          <a:lstStyle>
            <a:lvl1pPr>
              <a:defRPr/>
            </a:lvl1pPr>
          </a:lstStyle>
          <a:p>
            <a:pPr>
              <a:defRPr/>
            </a:pPr>
            <a:fld id="{06232C77-AAE9-4D86-9C7C-3437A60729AF}" type="datetimeFigureOut">
              <a:rPr lang="en-US"/>
              <a:pPr>
                <a:defRPr/>
              </a:pPr>
              <a:t>2/7/2020</a:t>
            </a:fld>
            <a:endParaRPr lang="en-US"/>
          </a:p>
        </p:txBody>
      </p:sp>
      <p:sp>
        <p:nvSpPr>
          <p:cNvPr id="5" name="Footer Placeholder 4">
            <a:extLst>
              <a:ext uri="{FF2B5EF4-FFF2-40B4-BE49-F238E27FC236}">
                <a16:creationId xmlns:a16="http://schemas.microsoft.com/office/drawing/2014/main" id="{7545D013-4C0A-4E16-AE9F-8DBAF7093C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91206A-CA42-4C62-9338-EBD9B1437114}"/>
              </a:ext>
            </a:extLst>
          </p:cNvPr>
          <p:cNvSpPr>
            <a:spLocks noGrp="1"/>
          </p:cNvSpPr>
          <p:nvPr>
            <p:ph type="sldNum" sz="quarter" idx="12"/>
          </p:nvPr>
        </p:nvSpPr>
        <p:spPr/>
        <p:txBody>
          <a:bodyPr/>
          <a:lstStyle>
            <a:lvl1pPr>
              <a:defRPr/>
            </a:lvl1pPr>
          </a:lstStyle>
          <a:p>
            <a:fld id="{17473908-253F-4D0F-BB23-F610ABD76C41}" type="slidenum">
              <a:rPr lang="en-US" altLang="en-US"/>
              <a:pPr/>
              <a:t>‹#›</a:t>
            </a:fld>
            <a:endParaRPr lang="en-US" altLang="en-US"/>
          </a:p>
        </p:txBody>
      </p:sp>
    </p:spTree>
    <p:extLst>
      <p:ext uri="{BB962C8B-B14F-4D97-AF65-F5344CB8AC3E}">
        <p14:creationId xmlns:p14="http://schemas.microsoft.com/office/powerpoint/2010/main" val="3639703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D97C-E418-42B5-9C0A-A441A45175BF}"/>
              </a:ext>
            </a:extLst>
          </p:cNvPr>
          <p:cNvSpPr>
            <a:spLocks noGrp="1"/>
          </p:cNvSpPr>
          <p:nvPr>
            <p:ph type="dt" sz="half" idx="10"/>
          </p:nvPr>
        </p:nvSpPr>
        <p:spPr/>
        <p:txBody>
          <a:bodyPr/>
          <a:lstStyle>
            <a:lvl1pPr>
              <a:defRPr/>
            </a:lvl1pPr>
          </a:lstStyle>
          <a:p>
            <a:pPr>
              <a:defRPr/>
            </a:pPr>
            <a:fld id="{C86348A3-CDAA-4B27-86EC-0942C17CD6C3}" type="datetimeFigureOut">
              <a:rPr lang="en-US"/>
              <a:pPr>
                <a:defRPr/>
              </a:pPr>
              <a:t>2/7/2020</a:t>
            </a:fld>
            <a:endParaRPr lang="en-US"/>
          </a:p>
        </p:txBody>
      </p:sp>
      <p:sp>
        <p:nvSpPr>
          <p:cNvPr id="5" name="Footer Placeholder 4">
            <a:extLst>
              <a:ext uri="{FF2B5EF4-FFF2-40B4-BE49-F238E27FC236}">
                <a16:creationId xmlns:a16="http://schemas.microsoft.com/office/drawing/2014/main" id="{66C7AB48-97AC-4FA7-A60D-9838225083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275BF7-6806-4426-A80D-3D489CD615CA}"/>
              </a:ext>
            </a:extLst>
          </p:cNvPr>
          <p:cNvSpPr>
            <a:spLocks noGrp="1"/>
          </p:cNvSpPr>
          <p:nvPr>
            <p:ph type="sldNum" sz="quarter" idx="12"/>
          </p:nvPr>
        </p:nvSpPr>
        <p:spPr/>
        <p:txBody>
          <a:bodyPr/>
          <a:lstStyle>
            <a:lvl1pPr>
              <a:defRPr/>
            </a:lvl1pPr>
          </a:lstStyle>
          <a:p>
            <a:fld id="{C8328834-70EE-4794-AC30-7BEBD60059AF}" type="slidenum">
              <a:rPr lang="en-US" altLang="en-US"/>
              <a:pPr/>
              <a:t>‹#›</a:t>
            </a:fld>
            <a:endParaRPr lang="en-US" altLang="en-US"/>
          </a:p>
        </p:txBody>
      </p:sp>
    </p:spTree>
    <p:extLst>
      <p:ext uri="{BB962C8B-B14F-4D97-AF65-F5344CB8AC3E}">
        <p14:creationId xmlns:p14="http://schemas.microsoft.com/office/powerpoint/2010/main" val="4036988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007B88-2965-45B0-BBC2-FB94604634E5}"/>
              </a:ext>
            </a:extLst>
          </p:cNvPr>
          <p:cNvSpPr>
            <a:spLocks noGrp="1"/>
          </p:cNvSpPr>
          <p:nvPr>
            <p:ph type="dt" sz="half" idx="10"/>
          </p:nvPr>
        </p:nvSpPr>
        <p:spPr/>
        <p:txBody>
          <a:bodyPr/>
          <a:lstStyle>
            <a:lvl1pPr>
              <a:defRPr/>
            </a:lvl1pPr>
          </a:lstStyle>
          <a:p>
            <a:pPr>
              <a:defRPr/>
            </a:pPr>
            <a:fld id="{2A9C8EAF-4D25-4CD9-88DF-E59B1C9788AA}" type="datetimeFigureOut">
              <a:rPr lang="en-US"/>
              <a:pPr>
                <a:defRPr/>
              </a:pPr>
              <a:t>2/7/2020</a:t>
            </a:fld>
            <a:endParaRPr lang="en-US"/>
          </a:p>
        </p:txBody>
      </p:sp>
      <p:sp>
        <p:nvSpPr>
          <p:cNvPr id="5" name="Footer Placeholder 4">
            <a:extLst>
              <a:ext uri="{FF2B5EF4-FFF2-40B4-BE49-F238E27FC236}">
                <a16:creationId xmlns:a16="http://schemas.microsoft.com/office/drawing/2014/main" id="{AA4FC23B-1F97-40C1-88FC-313A360E24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19563E-D73B-46FC-B377-40EB186CFAD2}"/>
              </a:ext>
            </a:extLst>
          </p:cNvPr>
          <p:cNvSpPr>
            <a:spLocks noGrp="1"/>
          </p:cNvSpPr>
          <p:nvPr>
            <p:ph type="sldNum" sz="quarter" idx="12"/>
          </p:nvPr>
        </p:nvSpPr>
        <p:spPr/>
        <p:txBody>
          <a:bodyPr/>
          <a:lstStyle>
            <a:lvl1pPr>
              <a:defRPr/>
            </a:lvl1pPr>
          </a:lstStyle>
          <a:p>
            <a:fld id="{50409BD9-967E-492D-9E99-364CC4DFE037}" type="slidenum">
              <a:rPr lang="en-US" altLang="en-US"/>
              <a:pPr/>
              <a:t>‹#›</a:t>
            </a:fld>
            <a:endParaRPr lang="en-US" altLang="en-US"/>
          </a:p>
        </p:txBody>
      </p:sp>
    </p:spTree>
    <p:extLst>
      <p:ext uri="{BB962C8B-B14F-4D97-AF65-F5344CB8AC3E}">
        <p14:creationId xmlns:p14="http://schemas.microsoft.com/office/powerpoint/2010/main" val="1130762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A4012D3-A167-46ED-BCD7-7D47B2231992}"/>
              </a:ext>
            </a:extLst>
          </p:cNvPr>
          <p:cNvSpPr>
            <a:spLocks noGrp="1"/>
          </p:cNvSpPr>
          <p:nvPr>
            <p:ph type="dt" sz="half" idx="10"/>
          </p:nvPr>
        </p:nvSpPr>
        <p:spPr/>
        <p:txBody>
          <a:bodyPr/>
          <a:lstStyle>
            <a:lvl1pPr>
              <a:defRPr/>
            </a:lvl1pPr>
          </a:lstStyle>
          <a:p>
            <a:pPr>
              <a:defRPr/>
            </a:pPr>
            <a:fld id="{5BDD9B8D-5B09-44B1-AE5A-5810F94E985B}" type="datetimeFigureOut">
              <a:rPr lang="en-US"/>
              <a:pPr>
                <a:defRPr/>
              </a:pPr>
              <a:t>2/7/2020</a:t>
            </a:fld>
            <a:endParaRPr lang="en-US"/>
          </a:p>
        </p:txBody>
      </p:sp>
      <p:sp>
        <p:nvSpPr>
          <p:cNvPr id="6" name="Footer Placeholder 4">
            <a:extLst>
              <a:ext uri="{FF2B5EF4-FFF2-40B4-BE49-F238E27FC236}">
                <a16:creationId xmlns:a16="http://schemas.microsoft.com/office/drawing/2014/main" id="{5DCD1F8E-F0A2-41DA-99A2-06A7924BB0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264CE1-170D-447C-84F8-4E00DA754EA2}"/>
              </a:ext>
            </a:extLst>
          </p:cNvPr>
          <p:cNvSpPr>
            <a:spLocks noGrp="1"/>
          </p:cNvSpPr>
          <p:nvPr>
            <p:ph type="sldNum" sz="quarter" idx="12"/>
          </p:nvPr>
        </p:nvSpPr>
        <p:spPr/>
        <p:txBody>
          <a:bodyPr/>
          <a:lstStyle>
            <a:lvl1pPr>
              <a:defRPr/>
            </a:lvl1pPr>
          </a:lstStyle>
          <a:p>
            <a:fld id="{8FA36B0F-B970-4096-9C9B-E180C4292952}" type="slidenum">
              <a:rPr lang="en-US" altLang="en-US"/>
              <a:pPr/>
              <a:t>‹#›</a:t>
            </a:fld>
            <a:endParaRPr lang="en-US" altLang="en-US"/>
          </a:p>
        </p:txBody>
      </p:sp>
    </p:spTree>
    <p:extLst>
      <p:ext uri="{BB962C8B-B14F-4D97-AF65-F5344CB8AC3E}">
        <p14:creationId xmlns:p14="http://schemas.microsoft.com/office/powerpoint/2010/main" val="2787150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144930A-7191-4C30-82A4-85FEDA095372}"/>
              </a:ext>
            </a:extLst>
          </p:cNvPr>
          <p:cNvSpPr>
            <a:spLocks noGrp="1"/>
          </p:cNvSpPr>
          <p:nvPr>
            <p:ph type="dt" sz="half" idx="10"/>
          </p:nvPr>
        </p:nvSpPr>
        <p:spPr/>
        <p:txBody>
          <a:bodyPr/>
          <a:lstStyle>
            <a:lvl1pPr>
              <a:defRPr/>
            </a:lvl1pPr>
          </a:lstStyle>
          <a:p>
            <a:pPr>
              <a:defRPr/>
            </a:pPr>
            <a:fld id="{4A46D92A-3318-4292-93DE-F442E682450C}" type="datetimeFigureOut">
              <a:rPr lang="en-US"/>
              <a:pPr>
                <a:defRPr/>
              </a:pPr>
              <a:t>2/7/2020</a:t>
            </a:fld>
            <a:endParaRPr lang="en-US"/>
          </a:p>
        </p:txBody>
      </p:sp>
      <p:sp>
        <p:nvSpPr>
          <p:cNvPr id="8" name="Footer Placeholder 4">
            <a:extLst>
              <a:ext uri="{FF2B5EF4-FFF2-40B4-BE49-F238E27FC236}">
                <a16:creationId xmlns:a16="http://schemas.microsoft.com/office/drawing/2014/main" id="{64DDCE3B-3BD2-4CCA-A858-5B117A2AA8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0B187C3-E01B-4632-9FB7-D3F12EABEA8C}"/>
              </a:ext>
            </a:extLst>
          </p:cNvPr>
          <p:cNvSpPr>
            <a:spLocks noGrp="1"/>
          </p:cNvSpPr>
          <p:nvPr>
            <p:ph type="sldNum" sz="quarter" idx="12"/>
          </p:nvPr>
        </p:nvSpPr>
        <p:spPr/>
        <p:txBody>
          <a:bodyPr/>
          <a:lstStyle>
            <a:lvl1pPr>
              <a:defRPr/>
            </a:lvl1pPr>
          </a:lstStyle>
          <a:p>
            <a:fld id="{06889FDC-0651-4B7F-8730-98CEBD53F691}" type="slidenum">
              <a:rPr lang="en-US" altLang="en-US"/>
              <a:pPr/>
              <a:t>‹#›</a:t>
            </a:fld>
            <a:endParaRPr lang="en-US" altLang="en-US"/>
          </a:p>
        </p:txBody>
      </p:sp>
    </p:spTree>
    <p:extLst>
      <p:ext uri="{BB962C8B-B14F-4D97-AF65-F5344CB8AC3E}">
        <p14:creationId xmlns:p14="http://schemas.microsoft.com/office/powerpoint/2010/main" val="3308886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E99022C-0CC7-49FA-BC41-22DBE01D464A}"/>
              </a:ext>
            </a:extLst>
          </p:cNvPr>
          <p:cNvSpPr>
            <a:spLocks noGrp="1"/>
          </p:cNvSpPr>
          <p:nvPr>
            <p:ph type="dt" sz="half" idx="10"/>
          </p:nvPr>
        </p:nvSpPr>
        <p:spPr/>
        <p:txBody>
          <a:bodyPr/>
          <a:lstStyle>
            <a:lvl1pPr>
              <a:defRPr/>
            </a:lvl1pPr>
          </a:lstStyle>
          <a:p>
            <a:pPr>
              <a:defRPr/>
            </a:pPr>
            <a:fld id="{62BBDA01-BBE5-460C-8877-AEEE77B9D296}" type="datetimeFigureOut">
              <a:rPr lang="en-US"/>
              <a:pPr>
                <a:defRPr/>
              </a:pPr>
              <a:t>2/7/2020</a:t>
            </a:fld>
            <a:endParaRPr lang="en-US"/>
          </a:p>
        </p:txBody>
      </p:sp>
      <p:sp>
        <p:nvSpPr>
          <p:cNvPr id="4" name="Footer Placeholder 4">
            <a:extLst>
              <a:ext uri="{FF2B5EF4-FFF2-40B4-BE49-F238E27FC236}">
                <a16:creationId xmlns:a16="http://schemas.microsoft.com/office/drawing/2014/main" id="{C3A3C8C8-42A4-440C-B575-1E201519E7F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B7E5C41-C7C9-4482-A11B-DEAB43DE8A5A}"/>
              </a:ext>
            </a:extLst>
          </p:cNvPr>
          <p:cNvSpPr>
            <a:spLocks noGrp="1"/>
          </p:cNvSpPr>
          <p:nvPr>
            <p:ph type="sldNum" sz="quarter" idx="12"/>
          </p:nvPr>
        </p:nvSpPr>
        <p:spPr/>
        <p:txBody>
          <a:bodyPr/>
          <a:lstStyle>
            <a:lvl1pPr>
              <a:defRPr/>
            </a:lvl1pPr>
          </a:lstStyle>
          <a:p>
            <a:fld id="{C6A6DC2D-7A31-4341-B04B-B50AA09B5585}" type="slidenum">
              <a:rPr lang="en-US" altLang="en-US"/>
              <a:pPr/>
              <a:t>‹#›</a:t>
            </a:fld>
            <a:endParaRPr lang="en-US" altLang="en-US"/>
          </a:p>
        </p:txBody>
      </p:sp>
    </p:spTree>
    <p:extLst>
      <p:ext uri="{BB962C8B-B14F-4D97-AF65-F5344CB8AC3E}">
        <p14:creationId xmlns:p14="http://schemas.microsoft.com/office/powerpoint/2010/main" val="1904363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0808-2C28-49B0-9F5E-8C3A97B96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CD0B1-BD37-4DDD-9BFC-A8A34F0A4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CE96A-97C6-4CFE-95AA-6B4FBE9672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7F956-F599-42E5-922B-8BF6FDEC2FFE}"/>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6" name="Footer Placeholder 5">
            <a:extLst>
              <a:ext uri="{FF2B5EF4-FFF2-40B4-BE49-F238E27FC236}">
                <a16:creationId xmlns:a16="http://schemas.microsoft.com/office/drawing/2014/main" id="{C0651499-CEC5-49EC-907B-6156B0F84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3FD57-79F8-477D-AB3B-3C27BF42E5A6}"/>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146011201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3BEE69-3F4A-40D2-9443-89224C862AA0}"/>
              </a:ext>
            </a:extLst>
          </p:cNvPr>
          <p:cNvSpPr>
            <a:spLocks noGrp="1"/>
          </p:cNvSpPr>
          <p:nvPr>
            <p:ph type="dt" sz="half" idx="10"/>
          </p:nvPr>
        </p:nvSpPr>
        <p:spPr/>
        <p:txBody>
          <a:bodyPr/>
          <a:lstStyle>
            <a:lvl1pPr>
              <a:defRPr/>
            </a:lvl1pPr>
          </a:lstStyle>
          <a:p>
            <a:pPr>
              <a:defRPr/>
            </a:pPr>
            <a:fld id="{8E5B90D9-C4E2-4BA0-91E0-A10124B1D0BC}" type="datetimeFigureOut">
              <a:rPr lang="en-US"/>
              <a:pPr>
                <a:defRPr/>
              </a:pPr>
              <a:t>2/7/2020</a:t>
            </a:fld>
            <a:endParaRPr lang="en-US"/>
          </a:p>
        </p:txBody>
      </p:sp>
      <p:sp>
        <p:nvSpPr>
          <p:cNvPr id="3" name="Footer Placeholder 4">
            <a:extLst>
              <a:ext uri="{FF2B5EF4-FFF2-40B4-BE49-F238E27FC236}">
                <a16:creationId xmlns:a16="http://schemas.microsoft.com/office/drawing/2014/main" id="{8DBE9706-3879-4176-BAEF-C7A3C4B82A2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D8A5A0-3B88-4E26-8261-9DBA4A9D7674}"/>
              </a:ext>
            </a:extLst>
          </p:cNvPr>
          <p:cNvSpPr>
            <a:spLocks noGrp="1"/>
          </p:cNvSpPr>
          <p:nvPr>
            <p:ph type="sldNum" sz="quarter" idx="12"/>
          </p:nvPr>
        </p:nvSpPr>
        <p:spPr/>
        <p:txBody>
          <a:bodyPr/>
          <a:lstStyle>
            <a:lvl1pPr>
              <a:defRPr/>
            </a:lvl1pPr>
          </a:lstStyle>
          <a:p>
            <a:fld id="{E9EF997B-EBFB-4191-8A9D-AB7BCD506E22}" type="slidenum">
              <a:rPr lang="en-US" altLang="en-US"/>
              <a:pPr/>
              <a:t>‹#›</a:t>
            </a:fld>
            <a:endParaRPr lang="en-US" altLang="en-US"/>
          </a:p>
        </p:txBody>
      </p:sp>
    </p:spTree>
    <p:extLst>
      <p:ext uri="{BB962C8B-B14F-4D97-AF65-F5344CB8AC3E}">
        <p14:creationId xmlns:p14="http://schemas.microsoft.com/office/powerpoint/2010/main" val="2273387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B8A1C1-23F7-4B85-A496-81F9470B9DD4}"/>
              </a:ext>
            </a:extLst>
          </p:cNvPr>
          <p:cNvSpPr>
            <a:spLocks noGrp="1"/>
          </p:cNvSpPr>
          <p:nvPr>
            <p:ph type="dt" sz="half" idx="10"/>
          </p:nvPr>
        </p:nvSpPr>
        <p:spPr/>
        <p:txBody>
          <a:bodyPr/>
          <a:lstStyle>
            <a:lvl1pPr>
              <a:defRPr/>
            </a:lvl1pPr>
          </a:lstStyle>
          <a:p>
            <a:pPr>
              <a:defRPr/>
            </a:pPr>
            <a:fld id="{903AD1BD-59E4-441F-800E-686ECA7885BC}" type="datetimeFigureOut">
              <a:rPr lang="en-US"/>
              <a:pPr>
                <a:defRPr/>
              </a:pPr>
              <a:t>2/7/2020</a:t>
            </a:fld>
            <a:endParaRPr lang="en-US"/>
          </a:p>
        </p:txBody>
      </p:sp>
      <p:sp>
        <p:nvSpPr>
          <p:cNvPr id="6" name="Footer Placeholder 4">
            <a:extLst>
              <a:ext uri="{FF2B5EF4-FFF2-40B4-BE49-F238E27FC236}">
                <a16:creationId xmlns:a16="http://schemas.microsoft.com/office/drawing/2014/main" id="{931D4754-13BB-4FEE-B4BE-05845EAC4D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7034B3-B6D8-4E05-826C-8613B60E1EF5}"/>
              </a:ext>
            </a:extLst>
          </p:cNvPr>
          <p:cNvSpPr>
            <a:spLocks noGrp="1"/>
          </p:cNvSpPr>
          <p:nvPr>
            <p:ph type="sldNum" sz="quarter" idx="12"/>
          </p:nvPr>
        </p:nvSpPr>
        <p:spPr/>
        <p:txBody>
          <a:bodyPr/>
          <a:lstStyle>
            <a:lvl1pPr>
              <a:defRPr/>
            </a:lvl1pPr>
          </a:lstStyle>
          <a:p>
            <a:fld id="{6A4C1229-5ACF-40B3-B859-6E947BC200EB}" type="slidenum">
              <a:rPr lang="en-US" altLang="en-US"/>
              <a:pPr/>
              <a:t>‹#›</a:t>
            </a:fld>
            <a:endParaRPr lang="en-US" altLang="en-US"/>
          </a:p>
        </p:txBody>
      </p:sp>
    </p:spTree>
    <p:extLst>
      <p:ext uri="{BB962C8B-B14F-4D97-AF65-F5344CB8AC3E}">
        <p14:creationId xmlns:p14="http://schemas.microsoft.com/office/powerpoint/2010/main" val="1226739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A90A9B5-29E1-4A07-8ED4-E6C25BF198B6}"/>
              </a:ext>
            </a:extLst>
          </p:cNvPr>
          <p:cNvSpPr>
            <a:spLocks noGrp="1"/>
          </p:cNvSpPr>
          <p:nvPr>
            <p:ph type="dt" sz="half" idx="10"/>
          </p:nvPr>
        </p:nvSpPr>
        <p:spPr/>
        <p:txBody>
          <a:bodyPr/>
          <a:lstStyle>
            <a:lvl1pPr>
              <a:defRPr/>
            </a:lvl1pPr>
          </a:lstStyle>
          <a:p>
            <a:pPr>
              <a:defRPr/>
            </a:pPr>
            <a:fld id="{E20D3630-D617-4764-BFEB-21D7FCF73B43}" type="datetimeFigureOut">
              <a:rPr lang="en-US"/>
              <a:pPr>
                <a:defRPr/>
              </a:pPr>
              <a:t>2/7/2020</a:t>
            </a:fld>
            <a:endParaRPr lang="en-US"/>
          </a:p>
        </p:txBody>
      </p:sp>
      <p:sp>
        <p:nvSpPr>
          <p:cNvPr id="6" name="Footer Placeholder 4">
            <a:extLst>
              <a:ext uri="{FF2B5EF4-FFF2-40B4-BE49-F238E27FC236}">
                <a16:creationId xmlns:a16="http://schemas.microsoft.com/office/drawing/2014/main" id="{3CBD23CC-EE0B-4432-A026-20C3713D02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A29287-B06A-465E-BFEA-C59093B49C8D}"/>
              </a:ext>
            </a:extLst>
          </p:cNvPr>
          <p:cNvSpPr>
            <a:spLocks noGrp="1"/>
          </p:cNvSpPr>
          <p:nvPr>
            <p:ph type="sldNum" sz="quarter" idx="12"/>
          </p:nvPr>
        </p:nvSpPr>
        <p:spPr/>
        <p:txBody>
          <a:bodyPr/>
          <a:lstStyle>
            <a:lvl1pPr>
              <a:defRPr/>
            </a:lvl1pPr>
          </a:lstStyle>
          <a:p>
            <a:fld id="{F4F54D06-4B00-4760-80A6-A0C5A3E48D0A}" type="slidenum">
              <a:rPr lang="en-US" altLang="en-US"/>
              <a:pPr/>
              <a:t>‹#›</a:t>
            </a:fld>
            <a:endParaRPr lang="en-US" altLang="en-US"/>
          </a:p>
        </p:txBody>
      </p:sp>
    </p:spTree>
    <p:extLst>
      <p:ext uri="{BB962C8B-B14F-4D97-AF65-F5344CB8AC3E}">
        <p14:creationId xmlns:p14="http://schemas.microsoft.com/office/powerpoint/2010/main" val="4229009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88436-D6E3-4AA1-9727-CC358580087D}"/>
              </a:ext>
            </a:extLst>
          </p:cNvPr>
          <p:cNvSpPr>
            <a:spLocks noGrp="1"/>
          </p:cNvSpPr>
          <p:nvPr>
            <p:ph type="dt" sz="half" idx="10"/>
          </p:nvPr>
        </p:nvSpPr>
        <p:spPr/>
        <p:txBody>
          <a:bodyPr/>
          <a:lstStyle>
            <a:lvl1pPr>
              <a:defRPr/>
            </a:lvl1pPr>
          </a:lstStyle>
          <a:p>
            <a:pPr>
              <a:defRPr/>
            </a:pPr>
            <a:fld id="{1400994C-7C3E-4E08-BBE1-2D16A8B26FC7}" type="datetimeFigureOut">
              <a:rPr lang="en-US"/>
              <a:pPr>
                <a:defRPr/>
              </a:pPr>
              <a:t>2/7/2020</a:t>
            </a:fld>
            <a:endParaRPr lang="en-US"/>
          </a:p>
        </p:txBody>
      </p:sp>
      <p:sp>
        <p:nvSpPr>
          <p:cNvPr id="5" name="Footer Placeholder 4">
            <a:extLst>
              <a:ext uri="{FF2B5EF4-FFF2-40B4-BE49-F238E27FC236}">
                <a16:creationId xmlns:a16="http://schemas.microsoft.com/office/drawing/2014/main" id="{1B754FB7-99E0-47D4-AA58-4167B8AFDF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284967-EC1B-4B49-9B43-DE1CA3151D11}"/>
              </a:ext>
            </a:extLst>
          </p:cNvPr>
          <p:cNvSpPr>
            <a:spLocks noGrp="1"/>
          </p:cNvSpPr>
          <p:nvPr>
            <p:ph type="sldNum" sz="quarter" idx="12"/>
          </p:nvPr>
        </p:nvSpPr>
        <p:spPr/>
        <p:txBody>
          <a:bodyPr/>
          <a:lstStyle>
            <a:lvl1pPr>
              <a:defRPr/>
            </a:lvl1pPr>
          </a:lstStyle>
          <a:p>
            <a:fld id="{51CF662A-B937-4CA2-9CB7-7A3623F115B1}" type="slidenum">
              <a:rPr lang="en-US" altLang="en-US"/>
              <a:pPr/>
              <a:t>‹#›</a:t>
            </a:fld>
            <a:endParaRPr lang="en-US" altLang="en-US"/>
          </a:p>
        </p:txBody>
      </p:sp>
    </p:spTree>
    <p:extLst>
      <p:ext uri="{BB962C8B-B14F-4D97-AF65-F5344CB8AC3E}">
        <p14:creationId xmlns:p14="http://schemas.microsoft.com/office/powerpoint/2010/main" val="2690847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86DC5-A8C7-4418-BBAB-466468D4CA70}"/>
              </a:ext>
            </a:extLst>
          </p:cNvPr>
          <p:cNvSpPr>
            <a:spLocks noGrp="1"/>
          </p:cNvSpPr>
          <p:nvPr>
            <p:ph type="dt" sz="half" idx="10"/>
          </p:nvPr>
        </p:nvSpPr>
        <p:spPr/>
        <p:txBody>
          <a:bodyPr/>
          <a:lstStyle>
            <a:lvl1pPr>
              <a:defRPr/>
            </a:lvl1pPr>
          </a:lstStyle>
          <a:p>
            <a:pPr>
              <a:defRPr/>
            </a:pPr>
            <a:fld id="{4A68573D-E171-4D81-BFE6-017C0E72CDA1}" type="datetimeFigureOut">
              <a:rPr lang="en-US"/>
              <a:pPr>
                <a:defRPr/>
              </a:pPr>
              <a:t>2/7/2020</a:t>
            </a:fld>
            <a:endParaRPr lang="en-US"/>
          </a:p>
        </p:txBody>
      </p:sp>
      <p:sp>
        <p:nvSpPr>
          <p:cNvPr id="5" name="Footer Placeholder 4">
            <a:extLst>
              <a:ext uri="{FF2B5EF4-FFF2-40B4-BE49-F238E27FC236}">
                <a16:creationId xmlns:a16="http://schemas.microsoft.com/office/drawing/2014/main" id="{7EEE1660-508A-4B20-B3E5-5CE65B88AE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D214F3-E9AB-4072-8D41-26DD00D70C6D}"/>
              </a:ext>
            </a:extLst>
          </p:cNvPr>
          <p:cNvSpPr>
            <a:spLocks noGrp="1"/>
          </p:cNvSpPr>
          <p:nvPr>
            <p:ph type="sldNum" sz="quarter" idx="12"/>
          </p:nvPr>
        </p:nvSpPr>
        <p:spPr/>
        <p:txBody>
          <a:bodyPr/>
          <a:lstStyle>
            <a:lvl1pPr>
              <a:defRPr/>
            </a:lvl1pPr>
          </a:lstStyle>
          <a:p>
            <a:fld id="{73BE481E-B28C-4DF8-A865-6FC7DAD4B74F}" type="slidenum">
              <a:rPr lang="en-US" altLang="en-US"/>
              <a:pPr/>
              <a:t>‹#›</a:t>
            </a:fld>
            <a:endParaRPr lang="en-US" altLang="en-US"/>
          </a:p>
        </p:txBody>
      </p:sp>
    </p:spTree>
    <p:extLst>
      <p:ext uri="{BB962C8B-B14F-4D97-AF65-F5344CB8AC3E}">
        <p14:creationId xmlns:p14="http://schemas.microsoft.com/office/powerpoint/2010/main" val="3861471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541984C-690B-4E73-883C-F1D1FAA9F365}"/>
              </a:ext>
            </a:extLst>
          </p:cNvPr>
          <p:cNvSpPr>
            <a:spLocks noGrp="1"/>
          </p:cNvSpPr>
          <p:nvPr>
            <p:ph type="dt" sz="half" idx="10"/>
          </p:nvPr>
        </p:nvSpPr>
        <p:spPr/>
        <p:txBody>
          <a:bodyPr/>
          <a:lstStyle>
            <a:lvl1pPr>
              <a:defRPr/>
            </a:lvl1pPr>
          </a:lstStyle>
          <a:p>
            <a:pPr>
              <a:defRPr/>
            </a:pPr>
            <a:fld id="{12250501-4330-4098-B222-2C9B4A51176C}" type="datetimeFigureOut">
              <a:rPr lang="en-US"/>
              <a:pPr>
                <a:defRPr/>
              </a:pPr>
              <a:t>2/7/2020</a:t>
            </a:fld>
            <a:endParaRPr lang="en-US"/>
          </a:p>
        </p:txBody>
      </p:sp>
      <p:sp>
        <p:nvSpPr>
          <p:cNvPr id="5" name="Footer Placeholder 4">
            <a:extLst>
              <a:ext uri="{FF2B5EF4-FFF2-40B4-BE49-F238E27FC236}">
                <a16:creationId xmlns:a16="http://schemas.microsoft.com/office/drawing/2014/main" id="{32F29C2C-132A-4AC3-AA7D-2257DF86F1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29EF6A-3738-4934-A516-40602CB85251}"/>
              </a:ext>
            </a:extLst>
          </p:cNvPr>
          <p:cNvSpPr>
            <a:spLocks noGrp="1"/>
          </p:cNvSpPr>
          <p:nvPr>
            <p:ph type="sldNum" sz="quarter" idx="12"/>
          </p:nvPr>
        </p:nvSpPr>
        <p:spPr/>
        <p:txBody>
          <a:bodyPr/>
          <a:lstStyle>
            <a:lvl1pPr>
              <a:defRPr/>
            </a:lvl1pPr>
          </a:lstStyle>
          <a:p>
            <a:pPr>
              <a:defRPr/>
            </a:pPr>
            <a:fld id="{971C2E61-4CE1-4217-B299-56BEB5FE1B24}" type="slidenum">
              <a:rPr lang="en-US"/>
              <a:pPr>
                <a:defRPr/>
              </a:pPr>
              <a:t>‹#›</a:t>
            </a:fld>
            <a:endParaRPr lang="en-US"/>
          </a:p>
        </p:txBody>
      </p:sp>
    </p:spTree>
    <p:extLst>
      <p:ext uri="{BB962C8B-B14F-4D97-AF65-F5344CB8AC3E}">
        <p14:creationId xmlns:p14="http://schemas.microsoft.com/office/powerpoint/2010/main" val="2467493948"/>
      </p:ext>
    </p:extLst>
  </p:cSld>
  <p:clrMapOvr>
    <a:masterClrMapping/>
  </p:clrMapOvr>
  <p:transition spd="slow" advTm="1400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E9D41-5445-4C2A-8E4F-873AB13C6178}"/>
              </a:ext>
            </a:extLst>
          </p:cNvPr>
          <p:cNvSpPr>
            <a:spLocks noGrp="1"/>
          </p:cNvSpPr>
          <p:nvPr>
            <p:ph type="dt" sz="half" idx="10"/>
          </p:nvPr>
        </p:nvSpPr>
        <p:spPr/>
        <p:txBody>
          <a:bodyPr/>
          <a:lstStyle>
            <a:lvl1pPr>
              <a:defRPr/>
            </a:lvl1pPr>
          </a:lstStyle>
          <a:p>
            <a:pPr>
              <a:defRPr/>
            </a:pPr>
            <a:fld id="{8492B1DF-8697-4EAE-8CEF-3757741FA6ED}" type="datetimeFigureOut">
              <a:rPr lang="en-US"/>
              <a:pPr>
                <a:defRPr/>
              </a:pPr>
              <a:t>2/7/2020</a:t>
            </a:fld>
            <a:endParaRPr lang="en-US"/>
          </a:p>
        </p:txBody>
      </p:sp>
      <p:sp>
        <p:nvSpPr>
          <p:cNvPr id="5" name="Footer Placeholder 4">
            <a:extLst>
              <a:ext uri="{FF2B5EF4-FFF2-40B4-BE49-F238E27FC236}">
                <a16:creationId xmlns:a16="http://schemas.microsoft.com/office/drawing/2014/main" id="{47778E9C-A016-4F3A-A6D7-3EA01CC69E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6238A8-AECD-43C3-9F14-0BFA5648F2AE}"/>
              </a:ext>
            </a:extLst>
          </p:cNvPr>
          <p:cNvSpPr>
            <a:spLocks noGrp="1"/>
          </p:cNvSpPr>
          <p:nvPr>
            <p:ph type="sldNum" sz="quarter" idx="12"/>
          </p:nvPr>
        </p:nvSpPr>
        <p:spPr/>
        <p:txBody>
          <a:bodyPr/>
          <a:lstStyle>
            <a:lvl1pPr>
              <a:defRPr/>
            </a:lvl1pPr>
          </a:lstStyle>
          <a:p>
            <a:pPr>
              <a:defRPr/>
            </a:pPr>
            <a:fld id="{84F73F79-D365-4AE9-8305-F0EFC2182C37}" type="slidenum">
              <a:rPr lang="en-US"/>
              <a:pPr>
                <a:defRPr/>
              </a:pPr>
              <a:t>‹#›</a:t>
            </a:fld>
            <a:endParaRPr lang="en-US"/>
          </a:p>
        </p:txBody>
      </p:sp>
    </p:spTree>
    <p:extLst>
      <p:ext uri="{BB962C8B-B14F-4D97-AF65-F5344CB8AC3E}">
        <p14:creationId xmlns:p14="http://schemas.microsoft.com/office/powerpoint/2010/main" val="1364104180"/>
      </p:ext>
    </p:extLst>
  </p:cSld>
  <p:clrMapOvr>
    <a:masterClrMapping/>
  </p:clrMapOvr>
  <p:transition spd="slow" advTm="1400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A3DF0-658A-4555-BD7F-D4DC7DB9180A}"/>
              </a:ext>
            </a:extLst>
          </p:cNvPr>
          <p:cNvSpPr>
            <a:spLocks noGrp="1"/>
          </p:cNvSpPr>
          <p:nvPr>
            <p:ph type="dt" sz="half" idx="10"/>
          </p:nvPr>
        </p:nvSpPr>
        <p:spPr/>
        <p:txBody>
          <a:bodyPr/>
          <a:lstStyle>
            <a:lvl1pPr>
              <a:defRPr/>
            </a:lvl1pPr>
          </a:lstStyle>
          <a:p>
            <a:pPr>
              <a:defRPr/>
            </a:pPr>
            <a:fld id="{11C9B679-B96E-4B45-822B-5BE365C27308}" type="datetimeFigureOut">
              <a:rPr lang="en-US"/>
              <a:pPr>
                <a:defRPr/>
              </a:pPr>
              <a:t>2/7/2020</a:t>
            </a:fld>
            <a:endParaRPr lang="en-US"/>
          </a:p>
        </p:txBody>
      </p:sp>
      <p:sp>
        <p:nvSpPr>
          <p:cNvPr id="5" name="Footer Placeholder 4">
            <a:extLst>
              <a:ext uri="{FF2B5EF4-FFF2-40B4-BE49-F238E27FC236}">
                <a16:creationId xmlns:a16="http://schemas.microsoft.com/office/drawing/2014/main" id="{5B8DBD3D-0ADA-436B-AA86-2704432E26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63133C-654C-4C6E-8580-7BDF25E8BB1D}"/>
              </a:ext>
            </a:extLst>
          </p:cNvPr>
          <p:cNvSpPr>
            <a:spLocks noGrp="1"/>
          </p:cNvSpPr>
          <p:nvPr>
            <p:ph type="sldNum" sz="quarter" idx="12"/>
          </p:nvPr>
        </p:nvSpPr>
        <p:spPr/>
        <p:txBody>
          <a:bodyPr/>
          <a:lstStyle>
            <a:lvl1pPr>
              <a:defRPr/>
            </a:lvl1pPr>
          </a:lstStyle>
          <a:p>
            <a:pPr>
              <a:defRPr/>
            </a:pPr>
            <a:fld id="{A0D70E94-C40F-4ABC-98B1-BFD7A89AB770}" type="slidenum">
              <a:rPr lang="en-US"/>
              <a:pPr>
                <a:defRPr/>
              </a:pPr>
              <a:t>‹#›</a:t>
            </a:fld>
            <a:endParaRPr lang="en-US"/>
          </a:p>
        </p:txBody>
      </p:sp>
    </p:spTree>
    <p:extLst>
      <p:ext uri="{BB962C8B-B14F-4D97-AF65-F5344CB8AC3E}">
        <p14:creationId xmlns:p14="http://schemas.microsoft.com/office/powerpoint/2010/main" val="3031947835"/>
      </p:ext>
    </p:extLst>
  </p:cSld>
  <p:clrMapOvr>
    <a:masterClrMapping/>
  </p:clrMapOvr>
  <p:transition spd="slow" advTm="1400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87DD47B-5834-483B-BDAA-27708B64B6E4}"/>
              </a:ext>
            </a:extLst>
          </p:cNvPr>
          <p:cNvSpPr>
            <a:spLocks noGrp="1"/>
          </p:cNvSpPr>
          <p:nvPr>
            <p:ph type="dt" sz="half" idx="10"/>
          </p:nvPr>
        </p:nvSpPr>
        <p:spPr/>
        <p:txBody>
          <a:bodyPr/>
          <a:lstStyle>
            <a:lvl1pPr>
              <a:defRPr/>
            </a:lvl1pPr>
          </a:lstStyle>
          <a:p>
            <a:pPr>
              <a:defRPr/>
            </a:pPr>
            <a:fld id="{59FC9077-5154-4EA3-BFEE-179EFEC06842}" type="datetimeFigureOut">
              <a:rPr lang="en-US"/>
              <a:pPr>
                <a:defRPr/>
              </a:pPr>
              <a:t>2/7/2020</a:t>
            </a:fld>
            <a:endParaRPr lang="en-US"/>
          </a:p>
        </p:txBody>
      </p:sp>
      <p:sp>
        <p:nvSpPr>
          <p:cNvPr id="6" name="Footer Placeholder 4">
            <a:extLst>
              <a:ext uri="{FF2B5EF4-FFF2-40B4-BE49-F238E27FC236}">
                <a16:creationId xmlns:a16="http://schemas.microsoft.com/office/drawing/2014/main" id="{C2FD33B6-B4D0-42AB-B777-4F69A2E902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B91FBF-042A-46DC-B6EA-6801BF4B4F51}"/>
              </a:ext>
            </a:extLst>
          </p:cNvPr>
          <p:cNvSpPr>
            <a:spLocks noGrp="1"/>
          </p:cNvSpPr>
          <p:nvPr>
            <p:ph type="sldNum" sz="quarter" idx="12"/>
          </p:nvPr>
        </p:nvSpPr>
        <p:spPr/>
        <p:txBody>
          <a:bodyPr/>
          <a:lstStyle>
            <a:lvl1pPr>
              <a:defRPr/>
            </a:lvl1pPr>
          </a:lstStyle>
          <a:p>
            <a:pPr>
              <a:defRPr/>
            </a:pPr>
            <a:fld id="{D175E2B8-E405-4C45-A74D-89EE21E44B1C}" type="slidenum">
              <a:rPr lang="en-US"/>
              <a:pPr>
                <a:defRPr/>
              </a:pPr>
              <a:t>‹#›</a:t>
            </a:fld>
            <a:endParaRPr lang="en-US"/>
          </a:p>
        </p:txBody>
      </p:sp>
    </p:spTree>
    <p:extLst>
      <p:ext uri="{BB962C8B-B14F-4D97-AF65-F5344CB8AC3E}">
        <p14:creationId xmlns:p14="http://schemas.microsoft.com/office/powerpoint/2010/main" val="3820618572"/>
      </p:ext>
    </p:extLst>
  </p:cSld>
  <p:clrMapOvr>
    <a:masterClrMapping/>
  </p:clrMapOvr>
  <p:transition spd="slow" advTm="1400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81FB0F-D489-4A22-B37D-4ADEC02DAAE9}"/>
              </a:ext>
            </a:extLst>
          </p:cNvPr>
          <p:cNvSpPr>
            <a:spLocks noGrp="1"/>
          </p:cNvSpPr>
          <p:nvPr>
            <p:ph type="dt" sz="half" idx="10"/>
          </p:nvPr>
        </p:nvSpPr>
        <p:spPr/>
        <p:txBody>
          <a:bodyPr/>
          <a:lstStyle>
            <a:lvl1pPr>
              <a:defRPr/>
            </a:lvl1pPr>
          </a:lstStyle>
          <a:p>
            <a:pPr>
              <a:defRPr/>
            </a:pPr>
            <a:fld id="{8CA0AE20-2CB5-45E1-A7D1-DB9DD72AD5C2}" type="datetimeFigureOut">
              <a:rPr lang="en-US"/>
              <a:pPr>
                <a:defRPr/>
              </a:pPr>
              <a:t>2/7/2020</a:t>
            </a:fld>
            <a:endParaRPr lang="en-US"/>
          </a:p>
        </p:txBody>
      </p:sp>
      <p:sp>
        <p:nvSpPr>
          <p:cNvPr id="8" name="Footer Placeholder 4">
            <a:extLst>
              <a:ext uri="{FF2B5EF4-FFF2-40B4-BE49-F238E27FC236}">
                <a16:creationId xmlns:a16="http://schemas.microsoft.com/office/drawing/2014/main" id="{8A1CE8E1-D860-4F85-B0F6-7678B6D603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0F1495D-3E85-4189-8D6D-F9B56F5E6D9D}"/>
              </a:ext>
            </a:extLst>
          </p:cNvPr>
          <p:cNvSpPr>
            <a:spLocks noGrp="1"/>
          </p:cNvSpPr>
          <p:nvPr>
            <p:ph type="sldNum" sz="quarter" idx="12"/>
          </p:nvPr>
        </p:nvSpPr>
        <p:spPr/>
        <p:txBody>
          <a:bodyPr/>
          <a:lstStyle>
            <a:lvl1pPr>
              <a:defRPr/>
            </a:lvl1pPr>
          </a:lstStyle>
          <a:p>
            <a:pPr>
              <a:defRPr/>
            </a:pPr>
            <a:fld id="{80DBFD80-536C-4B7D-868C-8547D118898C}" type="slidenum">
              <a:rPr lang="en-US"/>
              <a:pPr>
                <a:defRPr/>
              </a:pPr>
              <a:t>‹#›</a:t>
            </a:fld>
            <a:endParaRPr lang="en-US"/>
          </a:p>
        </p:txBody>
      </p:sp>
    </p:spTree>
    <p:extLst>
      <p:ext uri="{BB962C8B-B14F-4D97-AF65-F5344CB8AC3E}">
        <p14:creationId xmlns:p14="http://schemas.microsoft.com/office/powerpoint/2010/main" val="2381757782"/>
      </p:ext>
    </p:extLst>
  </p:cSld>
  <p:clrMapOvr>
    <a:masterClrMapping/>
  </p:clrMapOvr>
  <p:transition spd="slow" advTm="14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DC65-ECE9-4C4E-B606-8CFBEB8DF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AA69B0-96C5-4CCD-8E00-051AD2C0AF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4A7D8-2A85-4C32-97C7-5F5D282F0D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334B8-13C0-4EC8-BC78-78DB12654A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B82963-B17A-409E-B294-DB0B84A03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1D191-A7C6-48E2-AA21-2E1E5167B6E4}"/>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8" name="Footer Placeholder 7">
            <a:extLst>
              <a:ext uri="{FF2B5EF4-FFF2-40B4-BE49-F238E27FC236}">
                <a16:creationId xmlns:a16="http://schemas.microsoft.com/office/drawing/2014/main" id="{86D986DD-8985-476D-81E2-A817A7ADB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F02E22-61E9-4449-A6A6-4A1ABF6A2D45}"/>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3687455273"/>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2618E-1F19-428A-AE3D-BAA8FCEB9DF5}"/>
              </a:ext>
            </a:extLst>
          </p:cNvPr>
          <p:cNvSpPr>
            <a:spLocks noGrp="1"/>
          </p:cNvSpPr>
          <p:nvPr>
            <p:ph type="dt" sz="half" idx="10"/>
          </p:nvPr>
        </p:nvSpPr>
        <p:spPr/>
        <p:txBody>
          <a:bodyPr/>
          <a:lstStyle>
            <a:lvl1pPr>
              <a:defRPr/>
            </a:lvl1pPr>
          </a:lstStyle>
          <a:p>
            <a:pPr>
              <a:defRPr/>
            </a:pPr>
            <a:fld id="{4C51280E-4189-406E-94AF-45B264FE8FC4}" type="datetimeFigureOut">
              <a:rPr lang="en-US"/>
              <a:pPr>
                <a:defRPr/>
              </a:pPr>
              <a:t>2/7/2020</a:t>
            </a:fld>
            <a:endParaRPr lang="en-US"/>
          </a:p>
        </p:txBody>
      </p:sp>
      <p:sp>
        <p:nvSpPr>
          <p:cNvPr id="4" name="Footer Placeholder 4">
            <a:extLst>
              <a:ext uri="{FF2B5EF4-FFF2-40B4-BE49-F238E27FC236}">
                <a16:creationId xmlns:a16="http://schemas.microsoft.com/office/drawing/2014/main" id="{CC8D6E66-69F6-40C8-BE11-9FCF8AEE51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6BB67-0EF5-420F-909B-AF942A128D49}"/>
              </a:ext>
            </a:extLst>
          </p:cNvPr>
          <p:cNvSpPr>
            <a:spLocks noGrp="1"/>
          </p:cNvSpPr>
          <p:nvPr>
            <p:ph type="sldNum" sz="quarter" idx="12"/>
          </p:nvPr>
        </p:nvSpPr>
        <p:spPr/>
        <p:txBody>
          <a:bodyPr/>
          <a:lstStyle>
            <a:lvl1pPr>
              <a:defRPr/>
            </a:lvl1pPr>
          </a:lstStyle>
          <a:p>
            <a:pPr>
              <a:defRPr/>
            </a:pPr>
            <a:fld id="{304277DF-E0AC-44E7-9FEB-AA0E06B5606C}" type="slidenum">
              <a:rPr lang="en-US"/>
              <a:pPr>
                <a:defRPr/>
              </a:pPr>
              <a:t>‹#›</a:t>
            </a:fld>
            <a:endParaRPr lang="en-US"/>
          </a:p>
        </p:txBody>
      </p:sp>
    </p:spTree>
    <p:extLst>
      <p:ext uri="{BB962C8B-B14F-4D97-AF65-F5344CB8AC3E}">
        <p14:creationId xmlns:p14="http://schemas.microsoft.com/office/powerpoint/2010/main" val="1781224473"/>
      </p:ext>
    </p:extLst>
  </p:cSld>
  <p:clrMapOvr>
    <a:masterClrMapping/>
  </p:clrMapOvr>
  <p:transition spd="slow" advTm="1400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A898AB-A4C1-4DDF-8FAF-BAF74910B053}"/>
              </a:ext>
            </a:extLst>
          </p:cNvPr>
          <p:cNvSpPr>
            <a:spLocks noGrp="1"/>
          </p:cNvSpPr>
          <p:nvPr>
            <p:ph type="dt" sz="half" idx="10"/>
          </p:nvPr>
        </p:nvSpPr>
        <p:spPr/>
        <p:txBody>
          <a:bodyPr/>
          <a:lstStyle>
            <a:lvl1pPr>
              <a:defRPr/>
            </a:lvl1pPr>
          </a:lstStyle>
          <a:p>
            <a:pPr>
              <a:defRPr/>
            </a:pPr>
            <a:fld id="{36B9BE20-B6C8-4641-B04A-6D9228824E1B}" type="datetimeFigureOut">
              <a:rPr lang="en-US"/>
              <a:pPr>
                <a:defRPr/>
              </a:pPr>
              <a:t>2/7/2020</a:t>
            </a:fld>
            <a:endParaRPr lang="en-US"/>
          </a:p>
        </p:txBody>
      </p:sp>
      <p:sp>
        <p:nvSpPr>
          <p:cNvPr id="3" name="Footer Placeholder 4">
            <a:extLst>
              <a:ext uri="{FF2B5EF4-FFF2-40B4-BE49-F238E27FC236}">
                <a16:creationId xmlns:a16="http://schemas.microsoft.com/office/drawing/2014/main" id="{4D58656E-1FED-42A1-B183-4EA932A3341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2E2A762-0D00-4AE7-9B46-3EB61CC4DA5C}"/>
              </a:ext>
            </a:extLst>
          </p:cNvPr>
          <p:cNvSpPr>
            <a:spLocks noGrp="1"/>
          </p:cNvSpPr>
          <p:nvPr>
            <p:ph type="sldNum" sz="quarter" idx="12"/>
          </p:nvPr>
        </p:nvSpPr>
        <p:spPr/>
        <p:txBody>
          <a:bodyPr/>
          <a:lstStyle>
            <a:lvl1pPr>
              <a:defRPr/>
            </a:lvl1pPr>
          </a:lstStyle>
          <a:p>
            <a:pPr>
              <a:defRPr/>
            </a:pPr>
            <a:fld id="{E8C5B5BE-4EAD-4D81-AD57-6A839FCF6DA1}" type="slidenum">
              <a:rPr lang="en-US"/>
              <a:pPr>
                <a:defRPr/>
              </a:pPr>
              <a:t>‹#›</a:t>
            </a:fld>
            <a:endParaRPr lang="en-US"/>
          </a:p>
        </p:txBody>
      </p:sp>
    </p:spTree>
    <p:extLst>
      <p:ext uri="{BB962C8B-B14F-4D97-AF65-F5344CB8AC3E}">
        <p14:creationId xmlns:p14="http://schemas.microsoft.com/office/powerpoint/2010/main" val="1185667128"/>
      </p:ext>
    </p:extLst>
  </p:cSld>
  <p:clrMapOvr>
    <a:masterClrMapping/>
  </p:clrMapOvr>
  <p:transition spd="slow" advTm="1400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56E270E-1E8E-4E0E-B3D2-7DAE9EACAAC3}"/>
              </a:ext>
            </a:extLst>
          </p:cNvPr>
          <p:cNvSpPr>
            <a:spLocks noGrp="1"/>
          </p:cNvSpPr>
          <p:nvPr>
            <p:ph type="dt" sz="half" idx="10"/>
          </p:nvPr>
        </p:nvSpPr>
        <p:spPr/>
        <p:txBody>
          <a:bodyPr/>
          <a:lstStyle>
            <a:lvl1pPr>
              <a:defRPr/>
            </a:lvl1pPr>
          </a:lstStyle>
          <a:p>
            <a:pPr>
              <a:defRPr/>
            </a:pPr>
            <a:fld id="{5131885F-25DC-4694-BBE1-06BD2DBF86DF}" type="datetimeFigureOut">
              <a:rPr lang="en-US"/>
              <a:pPr>
                <a:defRPr/>
              </a:pPr>
              <a:t>2/7/2020</a:t>
            </a:fld>
            <a:endParaRPr lang="en-US"/>
          </a:p>
        </p:txBody>
      </p:sp>
      <p:sp>
        <p:nvSpPr>
          <p:cNvPr id="6" name="Footer Placeholder 4">
            <a:extLst>
              <a:ext uri="{FF2B5EF4-FFF2-40B4-BE49-F238E27FC236}">
                <a16:creationId xmlns:a16="http://schemas.microsoft.com/office/drawing/2014/main" id="{9E46EBB6-F848-467F-AD7F-AE6B3A64F4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76077B-4CB7-42C8-88BB-B1D5F0721D7B}"/>
              </a:ext>
            </a:extLst>
          </p:cNvPr>
          <p:cNvSpPr>
            <a:spLocks noGrp="1"/>
          </p:cNvSpPr>
          <p:nvPr>
            <p:ph type="sldNum" sz="quarter" idx="12"/>
          </p:nvPr>
        </p:nvSpPr>
        <p:spPr/>
        <p:txBody>
          <a:bodyPr/>
          <a:lstStyle>
            <a:lvl1pPr>
              <a:defRPr/>
            </a:lvl1pPr>
          </a:lstStyle>
          <a:p>
            <a:pPr>
              <a:defRPr/>
            </a:pPr>
            <a:fld id="{01A4A7D4-1687-48EF-8421-75C22ACEC836}" type="slidenum">
              <a:rPr lang="en-US"/>
              <a:pPr>
                <a:defRPr/>
              </a:pPr>
              <a:t>‹#›</a:t>
            </a:fld>
            <a:endParaRPr lang="en-US"/>
          </a:p>
        </p:txBody>
      </p:sp>
    </p:spTree>
    <p:extLst>
      <p:ext uri="{BB962C8B-B14F-4D97-AF65-F5344CB8AC3E}">
        <p14:creationId xmlns:p14="http://schemas.microsoft.com/office/powerpoint/2010/main" val="930681965"/>
      </p:ext>
    </p:extLst>
  </p:cSld>
  <p:clrMapOvr>
    <a:masterClrMapping/>
  </p:clrMapOvr>
  <p:transition spd="slow" advTm="1400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FCD353-A176-46B2-ADD8-5671A34F6135}"/>
              </a:ext>
            </a:extLst>
          </p:cNvPr>
          <p:cNvSpPr>
            <a:spLocks noGrp="1"/>
          </p:cNvSpPr>
          <p:nvPr>
            <p:ph type="dt" sz="half" idx="10"/>
          </p:nvPr>
        </p:nvSpPr>
        <p:spPr/>
        <p:txBody>
          <a:bodyPr/>
          <a:lstStyle>
            <a:lvl1pPr>
              <a:defRPr/>
            </a:lvl1pPr>
          </a:lstStyle>
          <a:p>
            <a:pPr>
              <a:defRPr/>
            </a:pPr>
            <a:fld id="{44B1B24C-B416-44C3-9A00-DF7BDD9D770A}" type="datetimeFigureOut">
              <a:rPr lang="en-US"/>
              <a:pPr>
                <a:defRPr/>
              </a:pPr>
              <a:t>2/7/2020</a:t>
            </a:fld>
            <a:endParaRPr lang="en-US"/>
          </a:p>
        </p:txBody>
      </p:sp>
      <p:sp>
        <p:nvSpPr>
          <p:cNvPr id="6" name="Footer Placeholder 4">
            <a:extLst>
              <a:ext uri="{FF2B5EF4-FFF2-40B4-BE49-F238E27FC236}">
                <a16:creationId xmlns:a16="http://schemas.microsoft.com/office/drawing/2014/main" id="{CD9F77C6-31B7-4A62-801B-EC857EAAAC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39CCB7-E8C7-49CA-A502-12E9E2D701C4}"/>
              </a:ext>
            </a:extLst>
          </p:cNvPr>
          <p:cNvSpPr>
            <a:spLocks noGrp="1"/>
          </p:cNvSpPr>
          <p:nvPr>
            <p:ph type="sldNum" sz="quarter" idx="12"/>
          </p:nvPr>
        </p:nvSpPr>
        <p:spPr/>
        <p:txBody>
          <a:bodyPr/>
          <a:lstStyle>
            <a:lvl1pPr>
              <a:defRPr/>
            </a:lvl1pPr>
          </a:lstStyle>
          <a:p>
            <a:pPr>
              <a:defRPr/>
            </a:pPr>
            <a:fld id="{3AF0369E-87AF-4F24-9CDC-2B2DA8677228}" type="slidenum">
              <a:rPr lang="en-US"/>
              <a:pPr>
                <a:defRPr/>
              </a:pPr>
              <a:t>‹#›</a:t>
            </a:fld>
            <a:endParaRPr lang="en-US"/>
          </a:p>
        </p:txBody>
      </p:sp>
    </p:spTree>
    <p:extLst>
      <p:ext uri="{BB962C8B-B14F-4D97-AF65-F5344CB8AC3E}">
        <p14:creationId xmlns:p14="http://schemas.microsoft.com/office/powerpoint/2010/main" val="2281655087"/>
      </p:ext>
    </p:extLst>
  </p:cSld>
  <p:clrMapOvr>
    <a:masterClrMapping/>
  </p:clrMapOvr>
  <p:transition spd="slow" advTm="1400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E641D-061D-47B2-AE14-7AE4AE56D74A}"/>
              </a:ext>
            </a:extLst>
          </p:cNvPr>
          <p:cNvSpPr>
            <a:spLocks noGrp="1"/>
          </p:cNvSpPr>
          <p:nvPr>
            <p:ph type="dt" sz="half" idx="10"/>
          </p:nvPr>
        </p:nvSpPr>
        <p:spPr/>
        <p:txBody>
          <a:bodyPr/>
          <a:lstStyle>
            <a:lvl1pPr>
              <a:defRPr/>
            </a:lvl1pPr>
          </a:lstStyle>
          <a:p>
            <a:pPr>
              <a:defRPr/>
            </a:pPr>
            <a:fld id="{2BDAA69C-BAAF-4907-82CA-9480F64B61C3}" type="datetimeFigureOut">
              <a:rPr lang="en-US"/>
              <a:pPr>
                <a:defRPr/>
              </a:pPr>
              <a:t>2/7/2020</a:t>
            </a:fld>
            <a:endParaRPr lang="en-US"/>
          </a:p>
        </p:txBody>
      </p:sp>
      <p:sp>
        <p:nvSpPr>
          <p:cNvPr id="5" name="Footer Placeholder 4">
            <a:extLst>
              <a:ext uri="{FF2B5EF4-FFF2-40B4-BE49-F238E27FC236}">
                <a16:creationId xmlns:a16="http://schemas.microsoft.com/office/drawing/2014/main" id="{2E2DDA1E-C206-4783-96AA-F4DFEC95EA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8F99CC-9893-4151-A3F7-69C53492146E}"/>
              </a:ext>
            </a:extLst>
          </p:cNvPr>
          <p:cNvSpPr>
            <a:spLocks noGrp="1"/>
          </p:cNvSpPr>
          <p:nvPr>
            <p:ph type="sldNum" sz="quarter" idx="12"/>
          </p:nvPr>
        </p:nvSpPr>
        <p:spPr/>
        <p:txBody>
          <a:bodyPr/>
          <a:lstStyle>
            <a:lvl1pPr>
              <a:defRPr/>
            </a:lvl1pPr>
          </a:lstStyle>
          <a:p>
            <a:pPr>
              <a:defRPr/>
            </a:pPr>
            <a:fld id="{6263C078-1128-460C-ACE7-A08680243A22}" type="slidenum">
              <a:rPr lang="en-US"/>
              <a:pPr>
                <a:defRPr/>
              </a:pPr>
              <a:t>‹#›</a:t>
            </a:fld>
            <a:endParaRPr lang="en-US"/>
          </a:p>
        </p:txBody>
      </p:sp>
    </p:spTree>
    <p:extLst>
      <p:ext uri="{BB962C8B-B14F-4D97-AF65-F5344CB8AC3E}">
        <p14:creationId xmlns:p14="http://schemas.microsoft.com/office/powerpoint/2010/main" val="1702433663"/>
      </p:ext>
    </p:extLst>
  </p:cSld>
  <p:clrMapOvr>
    <a:masterClrMapping/>
  </p:clrMapOvr>
  <p:transition spd="slow" advTm="1400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58E44-E0B0-4D56-8CF8-9FEA8EFBDD8B}"/>
              </a:ext>
            </a:extLst>
          </p:cNvPr>
          <p:cNvSpPr>
            <a:spLocks noGrp="1"/>
          </p:cNvSpPr>
          <p:nvPr>
            <p:ph type="dt" sz="half" idx="10"/>
          </p:nvPr>
        </p:nvSpPr>
        <p:spPr/>
        <p:txBody>
          <a:bodyPr/>
          <a:lstStyle>
            <a:lvl1pPr>
              <a:defRPr/>
            </a:lvl1pPr>
          </a:lstStyle>
          <a:p>
            <a:pPr>
              <a:defRPr/>
            </a:pPr>
            <a:fld id="{F643760D-A7AE-4FB2-A12D-CFF1344FB967}" type="datetimeFigureOut">
              <a:rPr lang="en-US"/>
              <a:pPr>
                <a:defRPr/>
              </a:pPr>
              <a:t>2/7/2020</a:t>
            </a:fld>
            <a:endParaRPr lang="en-US"/>
          </a:p>
        </p:txBody>
      </p:sp>
      <p:sp>
        <p:nvSpPr>
          <p:cNvPr id="5" name="Footer Placeholder 4">
            <a:extLst>
              <a:ext uri="{FF2B5EF4-FFF2-40B4-BE49-F238E27FC236}">
                <a16:creationId xmlns:a16="http://schemas.microsoft.com/office/drawing/2014/main" id="{680E9576-81AC-43DC-888E-E82C4C49B0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3121D9-B632-4CCD-A867-89FD8A3C20BD}"/>
              </a:ext>
            </a:extLst>
          </p:cNvPr>
          <p:cNvSpPr>
            <a:spLocks noGrp="1"/>
          </p:cNvSpPr>
          <p:nvPr>
            <p:ph type="sldNum" sz="quarter" idx="12"/>
          </p:nvPr>
        </p:nvSpPr>
        <p:spPr/>
        <p:txBody>
          <a:bodyPr/>
          <a:lstStyle>
            <a:lvl1pPr>
              <a:defRPr/>
            </a:lvl1pPr>
          </a:lstStyle>
          <a:p>
            <a:pPr>
              <a:defRPr/>
            </a:pPr>
            <a:fld id="{0390DF78-6419-45D1-8BEE-4EACE895FB69}" type="slidenum">
              <a:rPr lang="en-US"/>
              <a:pPr>
                <a:defRPr/>
              </a:pPr>
              <a:t>‹#›</a:t>
            </a:fld>
            <a:endParaRPr lang="en-US"/>
          </a:p>
        </p:txBody>
      </p:sp>
    </p:spTree>
    <p:extLst>
      <p:ext uri="{BB962C8B-B14F-4D97-AF65-F5344CB8AC3E}">
        <p14:creationId xmlns:p14="http://schemas.microsoft.com/office/powerpoint/2010/main" val="146054579"/>
      </p:ext>
    </p:extLst>
  </p:cSld>
  <p:clrMapOvr>
    <a:masterClrMapping/>
  </p:clrMapOvr>
  <p:transition spd="slow" advTm="14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8D93-E23F-4499-B155-406E1630EC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B995C-A193-4AD5-AE58-8891A2C7E367}"/>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4" name="Footer Placeholder 3">
            <a:extLst>
              <a:ext uri="{FF2B5EF4-FFF2-40B4-BE49-F238E27FC236}">
                <a16:creationId xmlns:a16="http://schemas.microsoft.com/office/drawing/2014/main" id="{6897862C-7884-44B1-A406-F0CDD03E58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3E853-3C23-4D22-98FA-0C614A19FCF9}"/>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697409568"/>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1E005-E430-4307-A594-2928B4BA8E98}"/>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3" name="Footer Placeholder 2">
            <a:extLst>
              <a:ext uri="{FF2B5EF4-FFF2-40B4-BE49-F238E27FC236}">
                <a16:creationId xmlns:a16="http://schemas.microsoft.com/office/drawing/2014/main" id="{F5E80D1C-8DD9-44D2-8E4C-362419091A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A641F3-574C-4819-AB04-6F63C83E0C5B}"/>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3443766698"/>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3A84-42D3-42C6-8326-40821A12E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31988D-AEC6-4638-94F9-0950E90C4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B0485-2976-4F52-8655-F92E0ABCB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CA1A-EDA7-4D51-B619-3A41A5572C1B}"/>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6" name="Footer Placeholder 5">
            <a:extLst>
              <a:ext uri="{FF2B5EF4-FFF2-40B4-BE49-F238E27FC236}">
                <a16:creationId xmlns:a16="http://schemas.microsoft.com/office/drawing/2014/main" id="{D9BF38CF-A8D5-494E-AA35-B85521C0A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04D10-D1DD-47B1-93D9-6F777EEB0E13}"/>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890729309"/>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1D85-34B0-49D7-93A6-E6683395C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4EAEB1-269A-42E9-995C-5948EB403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2DE52-86BB-401A-AE44-DF2B0269D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F7BB9-586A-4C7B-9E98-2CA7B3A3F37C}"/>
              </a:ext>
            </a:extLst>
          </p:cNvPr>
          <p:cNvSpPr>
            <a:spLocks noGrp="1"/>
          </p:cNvSpPr>
          <p:nvPr>
            <p:ph type="dt" sz="half" idx="10"/>
          </p:nvPr>
        </p:nvSpPr>
        <p:spPr/>
        <p:txBody>
          <a:bodyPr/>
          <a:lstStyle/>
          <a:p>
            <a:fld id="{44844534-2D32-442B-955D-5B6987792502}" type="datetimeFigureOut">
              <a:rPr lang="en-US" smtClean="0"/>
              <a:t>2/7/2020</a:t>
            </a:fld>
            <a:endParaRPr lang="en-US"/>
          </a:p>
        </p:txBody>
      </p:sp>
      <p:sp>
        <p:nvSpPr>
          <p:cNvPr id="6" name="Footer Placeholder 5">
            <a:extLst>
              <a:ext uri="{FF2B5EF4-FFF2-40B4-BE49-F238E27FC236}">
                <a16:creationId xmlns:a16="http://schemas.microsoft.com/office/drawing/2014/main" id="{916D1556-5B27-4647-9721-6CDD35F07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461A3-55DC-4DAE-850E-7BCD3187A811}"/>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264991619"/>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29986C-6728-461E-AD98-6718F53C5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C103D5-932C-43A6-85BF-03C0B8427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F0C76-238A-46C3-8991-B73748CD2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44534-2D32-442B-955D-5B6987792502}" type="datetimeFigureOut">
              <a:rPr lang="en-US" smtClean="0"/>
              <a:t>2/7/2020</a:t>
            </a:fld>
            <a:endParaRPr lang="en-US"/>
          </a:p>
        </p:txBody>
      </p:sp>
      <p:sp>
        <p:nvSpPr>
          <p:cNvPr id="5" name="Footer Placeholder 4">
            <a:extLst>
              <a:ext uri="{FF2B5EF4-FFF2-40B4-BE49-F238E27FC236}">
                <a16:creationId xmlns:a16="http://schemas.microsoft.com/office/drawing/2014/main" id="{CCB22D50-EEF0-4BE8-AD29-9B9ED903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C5B68-9FAB-4D6D-A709-7C7F84DC9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E42BB-DBAF-4B39-95C5-756BECAD7A9F}" type="slidenum">
              <a:rPr lang="en-US" smtClean="0"/>
              <a:t>‹#›</a:t>
            </a:fld>
            <a:endParaRPr lang="en-US"/>
          </a:p>
        </p:txBody>
      </p:sp>
    </p:spTree>
    <p:extLst>
      <p:ext uri="{BB962C8B-B14F-4D97-AF65-F5344CB8AC3E}">
        <p14:creationId xmlns:p14="http://schemas.microsoft.com/office/powerpoint/2010/main" val="4083537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E11DA04-B696-4070-A064-ACC0D859283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16897F-1963-4CDD-B083-EC4A908B6B3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3109A59-B0AA-47BF-AE77-495DB995A99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526D173-4671-4F99-8EF2-9523BAA729D8}" type="datetimeFigureOut">
              <a:rPr lang="en-US"/>
              <a:pPr>
                <a:defRPr/>
              </a:pPr>
              <a:t>2/7/2020</a:t>
            </a:fld>
            <a:endParaRPr lang="en-US"/>
          </a:p>
        </p:txBody>
      </p:sp>
      <p:sp>
        <p:nvSpPr>
          <p:cNvPr id="5" name="Footer Placeholder 4">
            <a:extLst>
              <a:ext uri="{FF2B5EF4-FFF2-40B4-BE49-F238E27FC236}">
                <a16:creationId xmlns:a16="http://schemas.microsoft.com/office/drawing/2014/main" id="{9697FD3C-3C95-4B7F-9777-81B07DA7D08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4FE733E-2B78-45D3-8FAB-7B98A594F5FB}"/>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F473E2C-2A00-4780-BEC5-3A3CF999E14B}" type="slidenum">
              <a:rPr lang="en-US"/>
              <a:pPr>
                <a:defRPr/>
              </a:pPr>
              <a:t>‹#›</a:t>
            </a:fld>
            <a:endParaRPr lang="en-US"/>
          </a:p>
        </p:txBody>
      </p:sp>
    </p:spTree>
    <p:extLst>
      <p:ext uri="{BB962C8B-B14F-4D97-AF65-F5344CB8AC3E}">
        <p14:creationId xmlns:p14="http://schemas.microsoft.com/office/powerpoint/2010/main" val="2747278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2500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1FF1A-A47A-477D-8E97-261BDDB0F7E8}" type="datetimeFigureOut">
              <a:rPr lang="en-US" smtClean="0"/>
              <a:t>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A613F-0637-43BD-9F5A-63E665865433}" type="slidenum">
              <a:rPr lang="en-US" smtClean="0"/>
              <a:t>‹#›</a:t>
            </a:fld>
            <a:endParaRPr lang="en-US"/>
          </a:p>
        </p:txBody>
      </p:sp>
    </p:spTree>
    <p:extLst>
      <p:ext uri="{BB962C8B-B14F-4D97-AF65-F5344CB8AC3E}">
        <p14:creationId xmlns:p14="http://schemas.microsoft.com/office/powerpoint/2010/main" val="1796502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25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1407467-4582-4F42-B8EC-3B67312BAC1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A77A3F5-C0F8-49CC-93FB-11B5F8D05DC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67C4274-3990-4621-BEFF-D967686BD6B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2C6EC34-B555-4B3F-A60F-F93FD10A20C4}" type="datetimeFigureOut">
              <a:rPr lang="en-US"/>
              <a:pPr>
                <a:defRPr/>
              </a:pPr>
              <a:t>2/7/2020</a:t>
            </a:fld>
            <a:endParaRPr lang="en-US"/>
          </a:p>
        </p:txBody>
      </p:sp>
      <p:sp>
        <p:nvSpPr>
          <p:cNvPr id="5" name="Footer Placeholder 4">
            <a:extLst>
              <a:ext uri="{FF2B5EF4-FFF2-40B4-BE49-F238E27FC236}">
                <a16:creationId xmlns:a16="http://schemas.microsoft.com/office/drawing/2014/main" id="{A94C4AEC-2845-4233-B0CB-305E51104FF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16BE2D5-3307-4445-9807-EA4A9BCC407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7E2D770-3558-44C6-93DE-9C5719564897}" type="slidenum">
              <a:rPr lang="en-US" altLang="en-US"/>
              <a:pPr/>
              <a:t>‹#›</a:t>
            </a:fld>
            <a:endParaRPr lang="en-US" altLang="en-US"/>
          </a:p>
        </p:txBody>
      </p:sp>
    </p:spTree>
    <p:extLst>
      <p:ext uri="{BB962C8B-B14F-4D97-AF65-F5344CB8AC3E}">
        <p14:creationId xmlns:p14="http://schemas.microsoft.com/office/powerpoint/2010/main" val="2048456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advTm="15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ED17D3F-B1EC-4D06-B5E6-F58704472E4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89BC5F6-53E4-4F20-A71E-6913A8B110E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72E579-A9C4-4AA6-90B2-426BD7998F0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6E43474-C7BB-4B81-B6D6-8297F5DC2111}" type="datetimeFigureOut">
              <a:rPr lang="en-US"/>
              <a:pPr>
                <a:defRPr/>
              </a:pPr>
              <a:t>2/7/2020</a:t>
            </a:fld>
            <a:endParaRPr lang="en-US"/>
          </a:p>
        </p:txBody>
      </p:sp>
      <p:sp>
        <p:nvSpPr>
          <p:cNvPr id="5" name="Footer Placeholder 4">
            <a:extLst>
              <a:ext uri="{FF2B5EF4-FFF2-40B4-BE49-F238E27FC236}">
                <a16:creationId xmlns:a16="http://schemas.microsoft.com/office/drawing/2014/main" id="{0FBF8A00-7C9D-4872-B84C-F5D4C580E18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1CABAE3-2CC4-435A-978C-8AA7EEA98D2A}"/>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5EB07B1-DF6A-4240-9F82-D0832CBD7238}" type="slidenum">
              <a:rPr lang="en-US"/>
              <a:pPr>
                <a:defRPr/>
              </a:pPr>
              <a:t>‹#›</a:t>
            </a:fld>
            <a:endParaRPr lang="en-US"/>
          </a:p>
        </p:txBody>
      </p:sp>
    </p:spTree>
    <p:extLst>
      <p:ext uri="{BB962C8B-B14F-4D97-AF65-F5344CB8AC3E}">
        <p14:creationId xmlns:p14="http://schemas.microsoft.com/office/powerpoint/2010/main" val="26991452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advTm="14000">
    <p:randomBar dir="ver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hyperlink" Target="https://www.thoughtco.com/things-to-know-tyrannosaurus-1093804" TargetMode="Externa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11.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1.xml"/><Relationship Id="rId5" Type="http://schemas.openxmlformats.org/officeDocument/2006/relationships/image" Target="../media/image76.jpe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hyperlink" Target="http://murov.info/PPTPreshows.htm" TargetMode="Externa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6CA24-BDAE-4972-B368-53E5037FC7D0}"/>
              </a:ext>
            </a:extLst>
          </p:cNvPr>
          <p:cNvSpPr/>
          <p:nvPr/>
        </p:nvSpPr>
        <p:spPr>
          <a:xfrm>
            <a:off x="1960469" y="4530210"/>
            <a:ext cx="2294474" cy="523220"/>
          </a:xfrm>
          <a:prstGeom prst="rect">
            <a:avLst/>
          </a:prstGeom>
        </p:spPr>
        <p:txBody>
          <a:bodyPr wrap="none">
            <a:spAutoFit/>
          </a:bodyPr>
          <a:lstStyle/>
          <a:p>
            <a:r>
              <a:rPr lang="en-US" sz="2800" b="1" dirty="0"/>
              <a:t>Malayan Tiger</a:t>
            </a:r>
          </a:p>
        </p:txBody>
      </p:sp>
      <p:pic>
        <p:nvPicPr>
          <p:cNvPr id="4" name="Picture 3">
            <a:extLst>
              <a:ext uri="{FF2B5EF4-FFF2-40B4-BE49-F238E27FC236}">
                <a16:creationId xmlns:a16="http://schemas.microsoft.com/office/drawing/2014/main" id="{151F39EA-7D06-48FA-B3B6-2B1DE6CDD0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312368" y="2643188"/>
            <a:ext cx="4746282" cy="3924300"/>
          </a:xfrm>
          <a:prstGeom prst="rect">
            <a:avLst/>
          </a:prstGeom>
        </p:spPr>
      </p:pic>
      <p:pic>
        <p:nvPicPr>
          <p:cNvPr id="6" name="Picture 5">
            <a:extLst>
              <a:ext uri="{FF2B5EF4-FFF2-40B4-BE49-F238E27FC236}">
                <a16:creationId xmlns:a16="http://schemas.microsoft.com/office/drawing/2014/main" id="{7BE2DF19-3EE0-489A-9B2C-4BCC32A2374C}"/>
              </a:ext>
            </a:extLst>
          </p:cNvPr>
          <p:cNvPicPr>
            <a:picLocks noChangeAspect="1"/>
          </p:cNvPicPr>
          <p:nvPr/>
        </p:nvPicPr>
        <p:blipFill>
          <a:blip r:embed="rId4"/>
          <a:stretch>
            <a:fillRect/>
          </a:stretch>
        </p:blipFill>
        <p:spPr>
          <a:xfrm>
            <a:off x="261938" y="209549"/>
            <a:ext cx="6751760" cy="4162425"/>
          </a:xfrm>
          <a:prstGeom prst="rect">
            <a:avLst/>
          </a:prstGeom>
        </p:spPr>
      </p:pic>
      <p:sp>
        <p:nvSpPr>
          <p:cNvPr id="3" name="Rectangle 2">
            <a:extLst>
              <a:ext uri="{FF2B5EF4-FFF2-40B4-BE49-F238E27FC236}">
                <a16:creationId xmlns:a16="http://schemas.microsoft.com/office/drawing/2014/main" id="{3CAA005E-5409-4719-BA67-504582A7CA51}"/>
              </a:ext>
            </a:extLst>
          </p:cNvPr>
          <p:cNvSpPr/>
          <p:nvPr/>
        </p:nvSpPr>
        <p:spPr>
          <a:xfrm>
            <a:off x="7172325" y="476934"/>
            <a:ext cx="4886325" cy="1200329"/>
          </a:xfrm>
          <a:prstGeom prst="rect">
            <a:avLst/>
          </a:prstGeom>
        </p:spPr>
        <p:txBody>
          <a:bodyPr wrap="square">
            <a:spAutoFit/>
          </a:bodyPr>
          <a:lstStyle/>
          <a:p>
            <a:r>
              <a:rPr lang="en-US" sz="2400" b="1" dirty="0"/>
              <a:t>This population inhabits the southern and central parts of the Malay Peninsula.  About 300 remain.</a:t>
            </a:r>
          </a:p>
        </p:txBody>
      </p:sp>
      <p:sp>
        <p:nvSpPr>
          <p:cNvPr id="5" name="TextBox 4">
            <a:extLst>
              <a:ext uri="{FF2B5EF4-FFF2-40B4-BE49-F238E27FC236}">
                <a16:creationId xmlns:a16="http://schemas.microsoft.com/office/drawing/2014/main" id="{34566BA3-347F-4803-BDE2-1D710CF4E18E}"/>
              </a:ext>
            </a:extLst>
          </p:cNvPr>
          <p:cNvSpPr txBox="1"/>
          <p:nvPr/>
        </p:nvSpPr>
        <p:spPr>
          <a:xfrm>
            <a:off x="485776" y="5557837"/>
            <a:ext cx="6044860" cy="523220"/>
          </a:xfrm>
          <a:prstGeom prst="rect">
            <a:avLst/>
          </a:prstGeom>
          <a:noFill/>
        </p:spPr>
        <p:txBody>
          <a:bodyPr wrap="none" rtlCol="0">
            <a:spAutoFit/>
          </a:bodyPr>
          <a:lstStyle/>
          <a:p>
            <a:r>
              <a:rPr lang="en-US" sz="2800" b="1" u="sng" dirty="0">
                <a:solidFill>
                  <a:srgbClr val="FF0000"/>
                </a:solidFill>
                <a:highlight>
                  <a:srgbClr val="FFFF00"/>
                </a:highlight>
              </a:rPr>
              <a:t>Name the critically endangered animal.</a:t>
            </a:r>
          </a:p>
        </p:txBody>
      </p:sp>
    </p:spTree>
    <p:extLst>
      <p:ext uri="{BB962C8B-B14F-4D97-AF65-F5344CB8AC3E}">
        <p14:creationId xmlns:p14="http://schemas.microsoft.com/office/powerpoint/2010/main" val="2794380971"/>
      </p:ext>
    </p:extLst>
  </p:cSld>
  <p:clrMapOvr>
    <a:masterClrMapping/>
  </p:clrMapOvr>
  <mc:AlternateContent xmlns:mc="http://schemas.openxmlformats.org/markup-compatibility/2006" xmlns:p14="http://schemas.microsoft.com/office/powerpoint/2010/main">
    <mc:Choice Requires="p14">
      <p:transition spd="slow" p14:dur="1400" advTm="16000">
        <p14:ripple/>
      </p:transition>
    </mc:Choice>
    <mc:Fallback xmlns="">
      <p:transition spd="slow"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9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8C121-8F4A-40C0-B2CD-80ADD4B60BA8}"/>
              </a:ext>
            </a:extLst>
          </p:cNvPr>
          <p:cNvSpPr/>
          <p:nvPr/>
        </p:nvSpPr>
        <p:spPr>
          <a:xfrm>
            <a:off x="2087638" y="4918393"/>
            <a:ext cx="86165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Sauropods:  Brachiosaurus, Apatosaurus, and Diplodocus</a:t>
            </a:r>
          </a:p>
        </p:txBody>
      </p:sp>
      <p:pic>
        <p:nvPicPr>
          <p:cNvPr id="3" name="Picture 2">
            <a:extLst>
              <a:ext uri="{FF2B5EF4-FFF2-40B4-BE49-F238E27FC236}">
                <a16:creationId xmlns:a16="http://schemas.microsoft.com/office/drawing/2014/main" id="{27954FC8-AE94-4759-BFAA-0AA12DD996D4}"/>
              </a:ext>
            </a:extLst>
          </p:cNvPr>
          <p:cNvPicPr>
            <a:picLocks noChangeAspect="1"/>
          </p:cNvPicPr>
          <p:nvPr/>
        </p:nvPicPr>
        <p:blipFill>
          <a:blip r:embed="rId2"/>
          <a:stretch>
            <a:fillRect/>
          </a:stretch>
        </p:blipFill>
        <p:spPr>
          <a:xfrm>
            <a:off x="104775" y="200025"/>
            <a:ext cx="4276599" cy="3714750"/>
          </a:xfrm>
          <a:prstGeom prst="rect">
            <a:avLst/>
          </a:prstGeom>
        </p:spPr>
      </p:pic>
      <p:sp>
        <p:nvSpPr>
          <p:cNvPr id="4" name="Rectangle 3">
            <a:extLst>
              <a:ext uri="{FF2B5EF4-FFF2-40B4-BE49-F238E27FC236}">
                <a16:creationId xmlns:a16="http://schemas.microsoft.com/office/drawing/2014/main" id="{29211B38-DF46-45A1-9168-8101BE9F2319}"/>
              </a:ext>
            </a:extLst>
          </p:cNvPr>
          <p:cNvSpPr/>
          <p:nvPr/>
        </p:nvSpPr>
        <p:spPr>
          <a:xfrm>
            <a:off x="309499" y="4071868"/>
            <a:ext cx="386715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85 feet (26 m)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weighed 66,000-176000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lbs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elephant that is standing in the dark&#10;&#10;Description automatically generated">
            <a:extLst>
              <a:ext uri="{FF2B5EF4-FFF2-40B4-BE49-F238E27FC236}">
                <a16:creationId xmlns:a16="http://schemas.microsoft.com/office/drawing/2014/main" id="{FFB9F350-256C-470D-B23B-EBBA749B8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649" y="361795"/>
            <a:ext cx="3809615" cy="3374073"/>
          </a:xfrm>
          <a:prstGeom prst="rect">
            <a:avLst/>
          </a:prstGeom>
        </p:spPr>
      </p:pic>
      <p:sp>
        <p:nvSpPr>
          <p:cNvPr id="9" name="Rectangle 8">
            <a:extLst>
              <a:ext uri="{FF2B5EF4-FFF2-40B4-BE49-F238E27FC236}">
                <a16:creationId xmlns:a16="http://schemas.microsoft.com/office/drawing/2014/main" id="{B64682BD-EB2E-44EF-825B-99C448358FB3}"/>
              </a:ext>
            </a:extLst>
          </p:cNvPr>
          <p:cNvSpPr/>
          <p:nvPr/>
        </p:nvSpPr>
        <p:spPr>
          <a:xfrm>
            <a:off x="4862512" y="3957012"/>
            <a:ext cx="349567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Length: 69 – 75 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Mass: 36,000 – 49,000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lbs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8B82D1B-F499-47D6-9199-F8F3334366D9}"/>
              </a:ext>
            </a:extLst>
          </p:cNvPr>
          <p:cNvPicPr>
            <a:picLocks noChangeAspect="1"/>
          </p:cNvPicPr>
          <p:nvPr/>
        </p:nvPicPr>
        <p:blipFill>
          <a:blip r:embed="rId4"/>
          <a:stretch>
            <a:fillRect/>
          </a:stretch>
        </p:blipFill>
        <p:spPr>
          <a:xfrm>
            <a:off x="7910128" y="806930"/>
            <a:ext cx="3772117" cy="2928938"/>
          </a:xfrm>
          <a:prstGeom prst="rect">
            <a:avLst/>
          </a:prstGeom>
        </p:spPr>
      </p:pic>
      <p:sp>
        <p:nvSpPr>
          <p:cNvPr id="11" name="Rectangle 10">
            <a:extLst>
              <a:ext uri="{FF2B5EF4-FFF2-40B4-BE49-F238E27FC236}">
                <a16:creationId xmlns:a16="http://schemas.microsoft.com/office/drawing/2014/main" id="{8C17AD51-E9E9-45D9-8F77-554869E09C23}"/>
              </a:ext>
            </a:extLst>
          </p:cNvPr>
          <p:cNvSpPr/>
          <p:nvPr/>
        </p:nvSpPr>
        <p:spPr>
          <a:xfrm>
            <a:off x="9044050" y="3957011"/>
            <a:ext cx="238392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24 meters (79 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11 and 17.6 tons </a:t>
            </a:r>
          </a:p>
        </p:txBody>
      </p:sp>
      <p:sp>
        <p:nvSpPr>
          <p:cNvPr id="5" name="Rectangle 4">
            <a:extLst>
              <a:ext uri="{FF2B5EF4-FFF2-40B4-BE49-F238E27FC236}">
                <a16:creationId xmlns:a16="http://schemas.microsoft.com/office/drawing/2014/main" id="{2494FA40-C34C-405C-B51E-AC944E5ABA8D}"/>
              </a:ext>
            </a:extLst>
          </p:cNvPr>
          <p:cNvSpPr/>
          <p:nvPr/>
        </p:nvSpPr>
        <p:spPr>
          <a:xfrm>
            <a:off x="104775" y="5457141"/>
            <a:ext cx="12087225"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Since 1903, the scientific consensus has been that the brontosaurus wasn’t different enough from the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apatosaurus</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to deserve its own genus.  However the differences found recently between Brontosaurus and Apatosaurus were at least as numerous as the ones between other closely related genera.</a:t>
            </a:r>
          </a:p>
        </p:txBody>
      </p:sp>
      <p:sp>
        <p:nvSpPr>
          <p:cNvPr id="7" name="TextBox 6">
            <a:extLst>
              <a:ext uri="{FF2B5EF4-FFF2-40B4-BE49-F238E27FC236}">
                <a16:creationId xmlns:a16="http://schemas.microsoft.com/office/drawing/2014/main" id="{B31E4BF6-AE46-4B4B-999D-475CA9754E3F}"/>
              </a:ext>
            </a:extLst>
          </p:cNvPr>
          <p:cNvSpPr txBox="1"/>
          <p:nvPr/>
        </p:nvSpPr>
        <p:spPr>
          <a:xfrm>
            <a:off x="2243138" y="571500"/>
            <a:ext cx="3105850" cy="523220"/>
          </a:xfrm>
          <a:prstGeom prst="rect">
            <a:avLst/>
          </a:prstGeom>
          <a:noFill/>
        </p:spPr>
        <p:txBody>
          <a:bodyPr wrap="none" rtlCol="0">
            <a:spAutoFit/>
          </a:bodyPr>
          <a:lstStyle/>
          <a:p>
            <a:r>
              <a:rPr lang="en-US" sz="2800" b="1" u="sng" dirty="0">
                <a:solidFill>
                  <a:srgbClr val="FF0000"/>
                </a:solidFill>
                <a:highlight>
                  <a:srgbClr val="FFFF00"/>
                </a:highlight>
              </a:rPr>
              <a:t>Name the dinosaur.</a:t>
            </a:r>
          </a:p>
        </p:txBody>
      </p:sp>
    </p:spTree>
    <p:extLst>
      <p:ext uri="{BB962C8B-B14F-4D97-AF65-F5344CB8AC3E}">
        <p14:creationId xmlns:p14="http://schemas.microsoft.com/office/powerpoint/2010/main" val="857967152"/>
      </p:ext>
    </p:extLst>
  </p:cSld>
  <p:clrMapOvr>
    <a:masterClrMapping/>
  </p:clrMapOvr>
  <p:transition spd="slow"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8C55DC-626C-4BF6-8C4B-29151D9F2819}"/>
              </a:ext>
            </a:extLst>
          </p:cNvPr>
          <p:cNvSpPr/>
          <p:nvPr/>
        </p:nvSpPr>
        <p:spPr>
          <a:xfrm>
            <a:off x="132986" y="3564324"/>
            <a:ext cx="111938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2828"/>
                </a:solidFill>
                <a:effectLst/>
                <a:uLnTx/>
                <a:uFillTx/>
                <a:latin typeface="Lato"/>
                <a:ea typeface="+mn-ea"/>
                <a:cs typeface="+mn-cs"/>
                <a:hlinkClick r:id="rId2">
                  <a:extLst>
                    <a:ext uri="{A12FA001-AC4F-418D-AE19-62706E023703}">
                      <ahyp:hlinkClr xmlns:ahyp="http://schemas.microsoft.com/office/drawing/2018/hyperlinkcolor" val="tx"/>
                    </a:ext>
                  </a:extLst>
                </a:hlinkClick>
              </a:rPr>
              <a:t>Tyrannosaurs</a:t>
            </a:r>
            <a:r>
              <a:rPr kumimoji="0" lang="en-US" sz="2800" b="1" i="0" u="none" strike="noStrike" kern="1200" cap="none" spc="0" normalizeH="0" baseline="0" noProof="0" dirty="0">
                <a:ln>
                  <a:noFill/>
                </a:ln>
                <a:solidFill>
                  <a:srgbClr val="282828"/>
                </a:solidFill>
                <a:effectLst/>
                <a:uLnTx/>
                <a:uFillTx/>
                <a:latin typeface="Lato"/>
                <a:ea typeface="+mn-ea"/>
                <a:cs typeface="+mn-cs"/>
              </a:rPr>
              <a:t>: Tyrannosaurus rex, Albertosaurus, </a:t>
            </a:r>
            <a:r>
              <a:rPr kumimoji="0" lang="en-US" sz="2800" b="1" i="0" u="none" strike="noStrike" kern="1200" cap="none" spc="0" normalizeH="0" baseline="0" noProof="0" dirty="0" err="1">
                <a:ln>
                  <a:noFill/>
                </a:ln>
                <a:solidFill>
                  <a:srgbClr val="282828"/>
                </a:solidFill>
                <a:effectLst/>
                <a:uLnTx/>
                <a:uFillTx/>
                <a:latin typeface="Lato"/>
                <a:ea typeface="+mn-ea"/>
                <a:cs typeface="+mn-cs"/>
              </a:rPr>
              <a:t>Daspletosaurus</a:t>
            </a:r>
            <a:r>
              <a:rPr kumimoji="0" lang="en-US" sz="2800" b="1" i="0" u="none" strike="noStrike" kern="1200" cap="none" spc="0" normalizeH="0" baseline="0" noProof="0" dirty="0">
                <a:ln>
                  <a:noFill/>
                </a:ln>
                <a:solidFill>
                  <a:srgbClr val="282828"/>
                </a:solidFill>
                <a:effectLst/>
                <a:uLnTx/>
                <a:uFillTx/>
                <a:latin typeface="Lato"/>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0F77D79-1BF5-4D01-AEA3-D7A9F49EEA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32986" y="119062"/>
            <a:ext cx="4300538" cy="2539174"/>
          </a:xfrm>
          <a:prstGeom prst="rect">
            <a:avLst/>
          </a:prstGeom>
        </p:spPr>
      </p:pic>
      <p:sp>
        <p:nvSpPr>
          <p:cNvPr id="5" name="Rectangle 4">
            <a:extLst>
              <a:ext uri="{FF2B5EF4-FFF2-40B4-BE49-F238E27FC236}">
                <a16:creationId xmlns:a16="http://schemas.microsoft.com/office/drawing/2014/main" id="{842EA22F-1A67-4F60-8F53-531186F2ACF5}"/>
              </a:ext>
            </a:extLst>
          </p:cNvPr>
          <p:cNvSpPr/>
          <p:nvPr/>
        </p:nvSpPr>
        <p:spPr>
          <a:xfrm>
            <a:off x="628286" y="2881683"/>
            <a:ext cx="330993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Height: 12 – 20 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Mass: 9,900 – 31,000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lbs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14E9701-5A8E-4EBC-A853-715D317316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485911" y="127902"/>
            <a:ext cx="4319355" cy="2429637"/>
          </a:xfrm>
          <a:prstGeom prst="rect">
            <a:avLst/>
          </a:prstGeom>
        </p:spPr>
      </p:pic>
      <p:sp>
        <p:nvSpPr>
          <p:cNvPr id="7" name="Rectangle 6">
            <a:extLst>
              <a:ext uri="{FF2B5EF4-FFF2-40B4-BE49-F238E27FC236}">
                <a16:creationId xmlns:a16="http://schemas.microsoft.com/office/drawing/2014/main" id="{40AE89A8-8781-43EA-B7CB-1AEB2815A828}"/>
              </a:ext>
            </a:extLst>
          </p:cNvPr>
          <p:cNvSpPr/>
          <p:nvPr/>
        </p:nvSpPr>
        <p:spPr>
          <a:xfrm>
            <a:off x="4793158" y="2751890"/>
            <a:ext cx="330993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Length: 30 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Mass: 2,900 – 4,200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lbs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2F069CE-B663-401A-8B14-F6EF13FF8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9129" r="21212"/>
          <a:stretch/>
        </p:blipFill>
        <p:spPr>
          <a:xfrm>
            <a:off x="8958030" y="127902"/>
            <a:ext cx="3000374" cy="2828925"/>
          </a:xfrm>
          <a:prstGeom prst="rect">
            <a:avLst/>
          </a:prstGeom>
        </p:spPr>
      </p:pic>
      <p:sp>
        <p:nvSpPr>
          <p:cNvPr id="9" name="Rectangle 8">
            <a:extLst>
              <a:ext uri="{FF2B5EF4-FFF2-40B4-BE49-F238E27FC236}">
                <a16:creationId xmlns:a16="http://schemas.microsoft.com/office/drawing/2014/main" id="{913C8B4C-C862-4A4E-80B4-4AACFDD88719}"/>
              </a:ext>
            </a:extLst>
          </p:cNvPr>
          <p:cNvSpPr/>
          <p:nvPr/>
        </p:nvSpPr>
        <p:spPr>
          <a:xfrm>
            <a:off x="9205913" y="3061375"/>
            <a:ext cx="317122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Length: 26 – 30 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Mass: 4,000 – 8,400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lb</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5199F19-D177-45A6-BC86-2BDDDD55F07B}"/>
              </a:ext>
            </a:extLst>
          </p:cNvPr>
          <p:cNvPicPr>
            <a:picLocks noChangeAspect="1"/>
          </p:cNvPicPr>
          <p:nvPr/>
        </p:nvPicPr>
        <p:blipFill rotWithShape="1">
          <a:blip r:embed="rId9"/>
          <a:srcRect r="20871"/>
          <a:stretch/>
        </p:blipFill>
        <p:spPr>
          <a:xfrm>
            <a:off x="1354573" y="4093357"/>
            <a:ext cx="3309938" cy="2645581"/>
          </a:xfrm>
          <a:prstGeom prst="rect">
            <a:avLst/>
          </a:prstGeom>
        </p:spPr>
      </p:pic>
      <p:pic>
        <p:nvPicPr>
          <p:cNvPr id="13" name="Picture 12">
            <a:extLst>
              <a:ext uri="{FF2B5EF4-FFF2-40B4-BE49-F238E27FC236}">
                <a16:creationId xmlns:a16="http://schemas.microsoft.com/office/drawing/2014/main" id="{22AA1843-E662-4D5C-B525-00376B9FA567}"/>
              </a:ext>
            </a:extLst>
          </p:cNvPr>
          <p:cNvPicPr>
            <a:picLocks noChangeAspect="1"/>
          </p:cNvPicPr>
          <p:nvPr/>
        </p:nvPicPr>
        <p:blipFill>
          <a:blip r:embed="rId10"/>
          <a:stretch>
            <a:fillRect/>
          </a:stretch>
        </p:blipFill>
        <p:spPr>
          <a:xfrm>
            <a:off x="7815952" y="4192092"/>
            <a:ext cx="3309938" cy="2513977"/>
          </a:xfrm>
          <a:prstGeom prst="rect">
            <a:avLst/>
          </a:prstGeom>
        </p:spPr>
      </p:pic>
    </p:spTree>
    <p:extLst>
      <p:ext uri="{BB962C8B-B14F-4D97-AF65-F5344CB8AC3E}">
        <p14:creationId xmlns:p14="http://schemas.microsoft.com/office/powerpoint/2010/main" val="1635613926"/>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71AB3-E630-413F-B7F9-E717F112D431}"/>
              </a:ext>
            </a:extLst>
          </p:cNvPr>
          <p:cNvSpPr/>
          <p:nvPr/>
        </p:nvSpPr>
        <p:spPr>
          <a:xfrm>
            <a:off x="1413622" y="5630347"/>
            <a:ext cx="19883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Markhor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Goat</a:t>
            </a:r>
          </a:p>
        </p:txBody>
      </p:sp>
      <p:pic>
        <p:nvPicPr>
          <p:cNvPr id="3" name="Picture 2">
            <a:extLst>
              <a:ext uri="{FF2B5EF4-FFF2-40B4-BE49-F238E27FC236}">
                <a16:creationId xmlns:a16="http://schemas.microsoft.com/office/drawing/2014/main" id="{2C7DB365-C739-47E1-AD44-E8831DE65F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00788" y="323850"/>
            <a:ext cx="5734050" cy="3752850"/>
          </a:xfrm>
          <a:prstGeom prst="rect">
            <a:avLst/>
          </a:prstGeom>
        </p:spPr>
      </p:pic>
      <p:pic>
        <p:nvPicPr>
          <p:cNvPr id="4" name="Picture 3">
            <a:extLst>
              <a:ext uri="{FF2B5EF4-FFF2-40B4-BE49-F238E27FC236}">
                <a16:creationId xmlns:a16="http://schemas.microsoft.com/office/drawing/2014/main" id="{70039F09-9A6F-4858-BA81-6B57142B3CF1}"/>
              </a:ext>
            </a:extLst>
          </p:cNvPr>
          <p:cNvPicPr>
            <a:picLocks noChangeAspect="1"/>
          </p:cNvPicPr>
          <p:nvPr/>
        </p:nvPicPr>
        <p:blipFill rotWithShape="1">
          <a:blip r:embed="rId4"/>
          <a:srcRect l="16089" r="8927"/>
          <a:stretch/>
        </p:blipFill>
        <p:spPr>
          <a:xfrm>
            <a:off x="157162" y="199604"/>
            <a:ext cx="3971926" cy="5297013"/>
          </a:xfrm>
          <a:prstGeom prst="rect">
            <a:avLst/>
          </a:prstGeom>
        </p:spPr>
      </p:pic>
      <p:sp>
        <p:nvSpPr>
          <p:cNvPr id="5" name="Rectangle 4">
            <a:extLst>
              <a:ext uri="{FF2B5EF4-FFF2-40B4-BE49-F238E27FC236}">
                <a16:creationId xmlns:a16="http://schemas.microsoft.com/office/drawing/2014/main" id="{E7E0CA98-FEC3-4040-9DA7-61BFE1299897}"/>
              </a:ext>
            </a:extLst>
          </p:cNvPr>
          <p:cNvSpPr/>
          <p:nvPr/>
        </p:nvSpPr>
        <p:spPr>
          <a:xfrm>
            <a:off x="4300538" y="4157789"/>
            <a:ext cx="758666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Markhor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(Capra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falconeri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is the largest of the goat family and is found in the rugged mountains of central Asia, from Southern Russia to the sparse woodland of the West Himalayas. The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markhor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is largely found in the Northern Areas of Pakistan especially in Chitral,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Ghizar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Hunza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regions.</a:t>
            </a:r>
          </a:p>
        </p:txBody>
      </p:sp>
      <p:sp>
        <p:nvSpPr>
          <p:cNvPr id="6" name="TextBox 5">
            <a:extLst>
              <a:ext uri="{FF2B5EF4-FFF2-40B4-BE49-F238E27FC236}">
                <a16:creationId xmlns:a16="http://schemas.microsoft.com/office/drawing/2014/main" id="{9ACE3E48-37AD-4438-A192-15F96C4869CD}"/>
              </a:ext>
            </a:extLst>
          </p:cNvPr>
          <p:cNvSpPr txBox="1"/>
          <p:nvPr/>
        </p:nvSpPr>
        <p:spPr>
          <a:xfrm>
            <a:off x="4300538" y="199604"/>
            <a:ext cx="1800225" cy="1569660"/>
          </a:xfrm>
          <a:prstGeom prst="rect">
            <a:avLst/>
          </a:prstGeom>
          <a:noFill/>
        </p:spPr>
        <p:txBody>
          <a:bodyPr wrap="square" rtlCol="0">
            <a:spAutoFit/>
          </a:bodyPr>
          <a:lstStyle/>
          <a:p>
            <a:r>
              <a:rPr lang="en-US" sz="2400" b="1" u="sng" dirty="0">
                <a:solidFill>
                  <a:srgbClr val="FF0000"/>
                </a:solidFill>
                <a:highlight>
                  <a:srgbClr val="FFFF00"/>
                </a:highlight>
              </a:rPr>
              <a:t>Animals with unusual appearance</a:t>
            </a:r>
            <a:r>
              <a:rPr lang="en-US" sz="2400" b="1" dirty="0">
                <a:solidFill>
                  <a:srgbClr val="FF0000"/>
                </a:solidFill>
              </a:rPr>
              <a:t>.</a:t>
            </a:r>
          </a:p>
        </p:txBody>
      </p:sp>
    </p:spTree>
    <p:extLst>
      <p:ext uri="{BB962C8B-B14F-4D97-AF65-F5344CB8AC3E}">
        <p14:creationId xmlns:p14="http://schemas.microsoft.com/office/powerpoint/2010/main" val="91729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crush"/>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1" presetClass="entr" presetSubtype="1" fill="hold" grpId="0" nodeType="after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000"/>
                                        <p:tgtEl>
                                          <p:spTgt spid="2"/>
                                        </p:tgtEl>
                                      </p:cBhvr>
                                    </p:animEffect>
                                  </p:childTnLst>
                                </p:cTn>
                              </p:par>
                            </p:childTnLst>
                          </p:cTn>
                        </p:par>
                        <p:par>
                          <p:cTn id="13" fill="hold">
                            <p:stCondLst>
                              <p:cond delay="9000"/>
                            </p:stCondLst>
                            <p:childTnLst>
                              <p:par>
                                <p:cTn id="14" presetID="14" presetClass="entr" presetSubtype="10"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7062A0-6488-429D-8EF4-303A4EA0D5B2}"/>
              </a:ext>
            </a:extLst>
          </p:cNvPr>
          <p:cNvSpPr/>
          <p:nvPr/>
        </p:nvSpPr>
        <p:spPr>
          <a:xfrm>
            <a:off x="2064900" y="5351621"/>
            <a:ext cx="17609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Red Panda</a:t>
            </a:r>
          </a:p>
        </p:txBody>
      </p:sp>
      <p:sp>
        <p:nvSpPr>
          <p:cNvPr id="3" name="Rectangle 2">
            <a:extLst>
              <a:ext uri="{FF2B5EF4-FFF2-40B4-BE49-F238E27FC236}">
                <a16:creationId xmlns:a16="http://schemas.microsoft.com/office/drawing/2014/main" id="{796A392D-4036-4C82-9345-56AB453B71C1}"/>
              </a:ext>
            </a:extLst>
          </p:cNvPr>
          <p:cNvSpPr/>
          <p:nvPr/>
        </p:nvSpPr>
        <p:spPr>
          <a:xfrm>
            <a:off x="6096000" y="4012793"/>
            <a:ext cx="6096000" cy="267765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red panda has given scientists taxonomic fits. It has been classified as a relative of the giant panda, and also of the raccoon, with which it shares a ringed tail. Currently, red pandas are considered members of their own unique family—the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Ailuridae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Red pandas are an at-risk species, victims of deforestation.</a:t>
            </a:r>
          </a:p>
        </p:txBody>
      </p:sp>
      <p:pic>
        <p:nvPicPr>
          <p:cNvPr id="4" name="Picture 3">
            <a:extLst>
              <a:ext uri="{FF2B5EF4-FFF2-40B4-BE49-F238E27FC236}">
                <a16:creationId xmlns:a16="http://schemas.microsoft.com/office/drawing/2014/main" id="{753F67E2-9AD3-4DC0-BA2E-68C664EE008D}"/>
              </a:ext>
            </a:extLst>
          </p:cNvPr>
          <p:cNvPicPr>
            <a:picLocks noChangeAspect="1"/>
          </p:cNvPicPr>
          <p:nvPr/>
        </p:nvPicPr>
        <p:blipFill rotWithShape="1">
          <a:blip r:embed="rId2"/>
          <a:srcRect l="15716" r="11285" b="5806"/>
          <a:stretch/>
        </p:blipFill>
        <p:spPr>
          <a:xfrm>
            <a:off x="157161" y="190499"/>
            <a:ext cx="5720790" cy="4921147"/>
          </a:xfrm>
          <a:prstGeom prst="rect">
            <a:avLst/>
          </a:prstGeom>
        </p:spPr>
      </p:pic>
      <p:sp>
        <p:nvSpPr>
          <p:cNvPr id="5" name="TextBox 4">
            <a:extLst>
              <a:ext uri="{FF2B5EF4-FFF2-40B4-BE49-F238E27FC236}">
                <a16:creationId xmlns:a16="http://schemas.microsoft.com/office/drawing/2014/main" id="{3C4595D7-5B55-4DC4-A5F6-920A6EE1FE28}"/>
              </a:ext>
            </a:extLst>
          </p:cNvPr>
          <p:cNvSpPr txBox="1"/>
          <p:nvPr/>
        </p:nvSpPr>
        <p:spPr>
          <a:xfrm>
            <a:off x="3505844" y="4545568"/>
            <a:ext cx="1824538" cy="369332"/>
          </a:xfrm>
          <a:prstGeom prst="rect">
            <a:avLst/>
          </a:prstGeom>
          <a:solidFill>
            <a:schemeClr val="tx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A18F8332-CF7C-4DBE-A5A7-8DB37C4F6F7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314051" y="167551"/>
            <a:ext cx="5616011" cy="3854626"/>
          </a:xfrm>
          <a:prstGeom prst="rect">
            <a:avLst/>
          </a:prstGeom>
        </p:spPr>
      </p:pic>
      <p:pic>
        <p:nvPicPr>
          <p:cNvPr id="7" name="Picture 6">
            <a:extLst>
              <a:ext uri="{FF2B5EF4-FFF2-40B4-BE49-F238E27FC236}">
                <a16:creationId xmlns:a16="http://schemas.microsoft.com/office/drawing/2014/main" id="{EE3772E3-CDCB-48A9-AAF8-6ABC01D152A2}"/>
              </a:ext>
            </a:extLst>
          </p:cNvPr>
          <p:cNvPicPr>
            <a:picLocks noChangeAspect="1"/>
          </p:cNvPicPr>
          <p:nvPr/>
        </p:nvPicPr>
        <p:blipFill>
          <a:blip r:embed="rId5"/>
          <a:stretch>
            <a:fillRect/>
          </a:stretch>
        </p:blipFill>
        <p:spPr>
          <a:xfrm>
            <a:off x="274819" y="5188200"/>
            <a:ext cx="1502249" cy="1502249"/>
          </a:xfrm>
          <a:prstGeom prst="rect">
            <a:avLst/>
          </a:prstGeom>
        </p:spPr>
      </p:pic>
    </p:spTree>
    <p:extLst>
      <p:ext uri="{BB962C8B-B14F-4D97-AF65-F5344CB8AC3E}">
        <p14:creationId xmlns:p14="http://schemas.microsoft.com/office/powerpoint/2010/main" val="15310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crush"/>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6000"/>
                            </p:stCondLst>
                            <p:childTnLst>
                              <p:par>
                                <p:cTn id="9" presetID="42"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80323-C642-4CD0-9CF4-F73034306363}"/>
              </a:ext>
            </a:extLst>
          </p:cNvPr>
          <p:cNvSpPr/>
          <p:nvPr/>
        </p:nvSpPr>
        <p:spPr>
          <a:xfrm>
            <a:off x="5677648"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084C516E-70D7-4A49-B065-4867687C00F3}"/>
              </a:ext>
            </a:extLst>
          </p:cNvPr>
          <p:cNvSpPr/>
          <p:nvPr/>
        </p:nvSpPr>
        <p:spPr>
          <a:xfrm>
            <a:off x="3861170" y="623002"/>
            <a:ext cx="3432435"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Tarsier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It has been suggested that Yoda was based on a tarsier.</a:t>
            </a:r>
          </a:p>
        </p:txBody>
      </p:sp>
      <p:pic>
        <p:nvPicPr>
          <p:cNvPr id="4" name="Picture 3">
            <a:extLst>
              <a:ext uri="{FF2B5EF4-FFF2-40B4-BE49-F238E27FC236}">
                <a16:creationId xmlns:a16="http://schemas.microsoft.com/office/drawing/2014/main" id="{5891CE2E-073E-4F78-8FC0-FFF379221DBE}"/>
              </a:ext>
            </a:extLst>
          </p:cNvPr>
          <p:cNvPicPr>
            <a:picLocks noChangeAspect="1"/>
          </p:cNvPicPr>
          <p:nvPr/>
        </p:nvPicPr>
        <p:blipFill>
          <a:blip r:embed="rId2"/>
          <a:stretch>
            <a:fillRect/>
          </a:stretch>
        </p:blipFill>
        <p:spPr>
          <a:xfrm>
            <a:off x="7325218" y="3429000"/>
            <a:ext cx="4676282" cy="3501509"/>
          </a:xfrm>
          <a:prstGeom prst="rect">
            <a:avLst/>
          </a:prstGeom>
        </p:spPr>
      </p:pic>
      <p:pic>
        <p:nvPicPr>
          <p:cNvPr id="6" name="Picture 5">
            <a:extLst>
              <a:ext uri="{FF2B5EF4-FFF2-40B4-BE49-F238E27FC236}">
                <a16:creationId xmlns:a16="http://schemas.microsoft.com/office/drawing/2014/main" id="{635490D5-5993-4B9F-8025-914BDD32A29D}"/>
              </a:ext>
            </a:extLst>
          </p:cNvPr>
          <p:cNvPicPr>
            <a:picLocks noChangeAspect="1"/>
          </p:cNvPicPr>
          <p:nvPr/>
        </p:nvPicPr>
        <p:blipFill rotWithShape="1">
          <a:blip r:embed="rId3"/>
          <a:srcRect l="12689" r="28310"/>
          <a:stretch/>
        </p:blipFill>
        <p:spPr>
          <a:xfrm>
            <a:off x="314325" y="85724"/>
            <a:ext cx="3454273" cy="4391025"/>
          </a:xfrm>
          <a:prstGeom prst="rect">
            <a:avLst/>
          </a:prstGeom>
        </p:spPr>
      </p:pic>
      <p:sp>
        <p:nvSpPr>
          <p:cNvPr id="7" name="Rectangle 6">
            <a:extLst>
              <a:ext uri="{FF2B5EF4-FFF2-40B4-BE49-F238E27FC236}">
                <a16:creationId xmlns:a16="http://schemas.microsoft.com/office/drawing/2014/main" id="{E3AB849E-C49B-422D-BA55-6D9B8241D722}"/>
              </a:ext>
            </a:extLst>
          </p:cNvPr>
          <p:cNvSpPr/>
          <p:nvPr/>
        </p:nvSpPr>
        <p:spPr>
          <a:xfrm>
            <a:off x="190500" y="4549676"/>
            <a:ext cx="7781925"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Tarsier, (family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Tarsiidae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any of six or more species of small leaping primates found only on various islands of Southeast Asia, including the Philippines. Tarsiers are intermediate in form between lemurs and monkeys, measuring only about 9–16 cm (3.5–6 inches) long, excluding a tail of about twice that length.</a:t>
            </a:r>
          </a:p>
        </p:txBody>
      </p:sp>
      <p:pic>
        <p:nvPicPr>
          <p:cNvPr id="9" name="Picture 8">
            <a:extLst>
              <a:ext uri="{FF2B5EF4-FFF2-40B4-BE49-F238E27FC236}">
                <a16:creationId xmlns:a16="http://schemas.microsoft.com/office/drawing/2014/main" id="{CB53CBD9-36BB-4295-9434-AE13766E0EFB}"/>
              </a:ext>
            </a:extLst>
          </p:cNvPr>
          <p:cNvPicPr>
            <a:picLocks noChangeAspect="1"/>
          </p:cNvPicPr>
          <p:nvPr/>
        </p:nvPicPr>
        <p:blipFill rotWithShape="1">
          <a:blip r:embed="rId4"/>
          <a:srcRect l="23190" t="4500" r="1426" b="6586"/>
          <a:stretch/>
        </p:blipFill>
        <p:spPr>
          <a:xfrm>
            <a:off x="8005696" y="102365"/>
            <a:ext cx="3995804" cy="3141969"/>
          </a:xfrm>
          <a:prstGeom prst="rect">
            <a:avLst/>
          </a:prstGeom>
        </p:spPr>
      </p:pic>
      <p:pic>
        <p:nvPicPr>
          <p:cNvPr id="5" name="Picture 4">
            <a:extLst>
              <a:ext uri="{FF2B5EF4-FFF2-40B4-BE49-F238E27FC236}">
                <a16:creationId xmlns:a16="http://schemas.microsoft.com/office/drawing/2014/main" id="{C3456584-F95F-4E0D-8750-8CF9CEF5992A}"/>
              </a:ext>
            </a:extLst>
          </p:cNvPr>
          <p:cNvPicPr>
            <a:picLocks noChangeAspect="1"/>
          </p:cNvPicPr>
          <p:nvPr/>
        </p:nvPicPr>
        <p:blipFill rotWithShape="1">
          <a:blip r:embed="rId5"/>
          <a:srcRect b="33497"/>
          <a:stretch/>
        </p:blipFill>
        <p:spPr>
          <a:xfrm>
            <a:off x="3892783" y="2438884"/>
            <a:ext cx="2403086" cy="1642787"/>
          </a:xfrm>
          <a:prstGeom prst="rect">
            <a:avLst/>
          </a:prstGeom>
        </p:spPr>
      </p:pic>
    </p:spTree>
    <p:extLst>
      <p:ext uri="{BB962C8B-B14F-4D97-AF65-F5344CB8AC3E}">
        <p14:creationId xmlns:p14="http://schemas.microsoft.com/office/powerpoint/2010/main" val="192860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crush"/>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6000"/>
                            </p:stCondLst>
                            <p:childTnLst>
                              <p:par>
                                <p:cTn id="10" presetID="45" presetClass="entr" presetSubtype="0" fill="hold" nodeType="afterEffect">
                                  <p:stCondLst>
                                    <p:cond delay="2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9000"/>
                            </p:stCondLst>
                            <p:childTnLst>
                              <p:par>
                                <p:cTn id="16" presetID="45" presetClass="entr" presetSubtype="0" fill="hold" nodeType="afterEffect">
                                  <p:stCondLst>
                                    <p:cond delay="2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21" fill="hold">
                            <p:stCondLst>
                              <p:cond delay="12000"/>
                            </p:stCondLst>
                            <p:childTnLst>
                              <p:par>
                                <p:cTn id="22" presetID="3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14000"/>
                            </p:stCondLst>
                            <p:childTnLst>
                              <p:par>
                                <p:cTn id="29" presetID="53" presetClass="entr" presetSubtype="16" fill="hold" grpId="0" nodeType="afterEffect">
                                  <p:stCondLst>
                                    <p:cond delay="2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DDB47-9928-43BE-81D4-795517C8B3A2}"/>
              </a:ext>
            </a:extLst>
          </p:cNvPr>
          <p:cNvPicPr>
            <a:picLocks noChangeAspect="1"/>
          </p:cNvPicPr>
          <p:nvPr/>
        </p:nvPicPr>
        <p:blipFill>
          <a:blip r:embed="rId2"/>
          <a:stretch>
            <a:fillRect/>
          </a:stretch>
        </p:blipFill>
        <p:spPr>
          <a:xfrm>
            <a:off x="3574256" y="329685"/>
            <a:ext cx="5043487" cy="5043487"/>
          </a:xfrm>
          <a:prstGeom prst="rect">
            <a:avLst/>
          </a:prstGeom>
        </p:spPr>
      </p:pic>
      <p:sp>
        <p:nvSpPr>
          <p:cNvPr id="3" name="Rectangle 2">
            <a:extLst>
              <a:ext uri="{FF2B5EF4-FFF2-40B4-BE49-F238E27FC236}">
                <a16:creationId xmlns:a16="http://schemas.microsoft.com/office/drawing/2014/main" id="{7625070C-2269-4E32-912F-CCF7A842DBAF}"/>
              </a:ext>
            </a:extLst>
          </p:cNvPr>
          <p:cNvSpPr/>
          <p:nvPr/>
        </p:nvSpPr>
        <p:spPr>
          <a:xfrm>
            <a:off x="4266268" y="5373172"/>
            <a:ext cx="366850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Yorkshire Terrier</a:t>
            </a:r>
          </a:p>
        </p:txBody>
      </p:sp>
      <p:sp>
        <p:nvSpPr>
          <p:cNvPr id="4" name="TextBox 3">
            <a:extLst>
              <a:ext uri="{FF2B5EF4-FFF2-40B4-BE49-F238E27FC236}">
                <a16:creationId xmlns:a16="http://schemas.microsoft.com/office/drawing/2014/main" id="{E3A2C2DF-861B-4383-937B-2C0E3E181814}"/>
              </a:ext>
            </a:extLst>
          </p:cNvPr>
          <p:cNvSpPr txBox="1"/>
          <p:nvPr/>
        </p:nvSpPr>
        <p:spPr>
          <a:xfrm>
            <a:off x="328613" y="2028825"/>
            <a:ext cx="3726469" cy="523220"/>
          </a:xfrm>
          <a:prstGeom prst="rect">
            <a:avLst/>
          </a:prstGeom>
          <a:noFill/>
        </p:spPr>
        <p:txBody>
          <a:bodyPr wrap="none" rtlCol="0">
            <a:spAutoFit/>
          </a:bodyPr>
          <a:lstStyle/>
          <a:p>
            <a:r>
              <a:rPr lang="en-US" sz="2800" b="1" u="sng" dirty="0">
                <a:solidFill>
                  <a:srgbClr val="FF0000"/>
                </a:solidFill>
                <a:highlight>
                  <a:srgbClr val="FFFF00"/>
                </a:highlight>
              </a:rPr>
              <a:t>Name the breed of dog.</a:t>
            </a:r>
          </a:p>
        </p:txBody>
      </p:sp>
    </p:spTree>
    <p:extLst>
      <p:ext uri="{BB962C8B-B14F-4D97-AF65-F5344CB8AC3E}">
        <p14:creationId xmlns:p14="http://schemas.microsoft.com/office/powerpoint/2010/main" val="2922093034"/>
      </p:ext>
    </p:extLst>
  </p:cSld>
  <p:clrMapOvr>
    <a:masterClrMapping/>
  </p:clrMapOvr>
  <mc:AlternateContent xmlns:mc="http://schemas.openxmlformats.org/markup-compatibility/2006" xmlns:p14="http://schemas.microsoft.com/office/powerpoint/2010/main">
    <mc:Choice Requires="p14">
      <p:transition spd="slow" p14:dur="1200" advTm="15000">
        <p:dissolve/>
      </p:transition>
    </mc:Choice>
    <mc:Fallback xmlns="">
      <p:transition spd="slow" advTm="1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900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AEBCE-6DC8-42AA-B65D-61619E37C773}"/>
              </a:ext>
            </a:extLst>
          </p:cNvPr>
          <p:cNvPicPr>
            <a:picLocks noChangeAspect="1"/>
          </p:cNvPicPr>
          <p:nvPr/>
        </p:nvPicPr>
        <p:blipFill>
          <a:blip r:embed="rId2"/>
          <a:stretch>
            <a:fillRect/>
          </a:stretch>
        </p:blipFill>
        <p:spPr>
          <a:xfrm>
            <a:off x="2505075" y="157163"/>
            <a:ext cx="7181850" cy="5772150"/>
          </a:xfrm>
          <a:prstGeom prst="rect">
            <a:avLst/>
          </a:prstGeom>
        </p:spPr>
      </p:pic>
      <p:sp>
        <p:nvSpPr>
          <p:cNvPr id="4" name="TextBox 3">
            <a:extLst>
              <a:ext uri="{FF2B5EF4-FFF2-40B4-BE49-F238E27FC236}">
                <a16:creationId xmlns:a16="http://schemas.microsoft.com/office/drawing/2014/main" id="{B48B2472-59BF-4973-B4B6-F95F1236AB48}"/>
              </a:ext>
            </a:extLst>
          </p:cNvPr>
          <p:cNvSpPr txBox="1"/>
          <p:nvPr/>
        </p:nvSpPr>
        <p:spPr>
          <a:xfrm>
            <a:off x="3914775" y="5929313"/>
            <a:ext cx="409419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SIBERIAN HUSKIES</a:t>
            </a:r>
          </a:p>
        </p:txBody>
      </p:sp>
    </p:spTree>
    <p:extLst>
      <p:ext uri="{BB962C8B-B14F-4D97-AF65-F5344CB8AC3E}">
        <p14:creationId xmlns:p14="http://schemas.microsoft.com/office/powerpoint/2010/main" val="1533867119"/>
      </p:ext>
    </p:extLst>
  </p:cSld>
  <p:clrMapOvr>
    <a:masterClrMapping/>
  </p:clrMapOvr>
  <mc:AlternateContent xmlns:mc="http://schemas.openxmlformats.org/markup-compatibility/2006" xmlns:p14="http://schemas.microsoft.com/office/powerpoint/2010/main">
    <mc:Choice Requires="p14">
      <p:transition spd="slow" p14:dur="1500" advTm="15000">
        <p14:glitter pattern="hexagon"/>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9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E74F7-1015-41A1-A804-4E6ACF9E4CD0}"/>
              </a:ext>
            </a:extLst>
          </p:cNvPr>
          <p:cNvSpPr txBox="1"/>
          <p:nvPr/>
        </p:nvSpPr>
        <p:spPr>
          <a:xfrm>
            <a:off x="1790700" y="22226"/>
            <a:ext cx="3771900" cy="830263"/>
          </a:xfrm>
          <a:prstGeom prst="rect">
            <a:avLst/>
          </a:prstGeom>
          <a:noFill/>
        </p:spPr>
        <p:txBody>
          <a:bodyPr>
            <a:spAutoFit/>
          </a:bodyPr>
          <a:lstStyle/>
          <a:p>
            <a:pPr marL="457200" indent="-457200">
              <a:buFontTx/>
              <a:buAutoNum type="arabicPeriod"/>
              <a:defRPr/>
            </a:pPr>
            <a:r>
              <a:rPr lang="en-US" sz="2400" b="1" dirty="0">
                <a:solidFill>
                  <a:srgbClr val="002060"/>
                </a:solidFill>
                <a:latin typeface="Arial" panose="020B0604020202020204" pitchFamily="34" charset="0"/>
                <a:cs typeface="Arial" panose="020B0604020202020204" pitchFamily="34" charset="0"/>
              </a:rPr>
              <a:t>What is longest river</a:t>
            </a:r>
          </a:p>
          <a:p>
            <a:pPr>
              <a:defRPr/>
            </a:pPr>
            <a:r>
              <a:rPr lang="en-US" sz="2400" b="1" dirty="0">
                <a:solidFill>
                  <a:srgbClr val="002060"/>
                </a:solidFill>
                <a:latin typeface="Arial" panose="020B0604020202020204" pitchFamily="34" charset="0"/>
                <a:cs typeface="Arial" panose="020B0604020202020204" pitchFamily="34" charset="0"/>
              </a:rPr>
              <a:t>      on earth?</a:t>
            </a:r>
          </a:p>
        </p:txBody>
      </p:sp>
      <p:sp>
        <p:nvSpPr>
          <p:cNvPr id="2" name="Rectangle 1">
            <a:extLst>
              <a:ext uri="{FF2B5EF4-FFF2-40B4-BE49-F238E27FC236}">
                <a16:creationId xmlns:a16="http://schemas.microsoft.com/office/drawing/2014/main" id="{8FE0BEBF-C837-4D4F-89CD-91B2B8230353}"/>
              </a:ext>
            </a:extLst>
          </p:cNvPr>
          <p:cNvSpPr>
            <a:spLocks noChangeArrowheads="1"/>
          </p:cNvSpPr>
          <p:nvPr/>
        </p:nvSpPr>
        <p:spPr bwMode="auto">
          <a:xfrm>
            <a:off x="1557338" y="2768601"/>
            <a:ext cx="5300662"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b="1">
                <a:solidFill>
                  <a:prstClr val="black"/>
                </a:solidFill>
              </a:rPr>
              <a:t>Nile, Africa</a:t>
            </a:r>
            <a:r>
              <a:rPr lang="en-US" altLang="en-US">
                <a:solidFill>
                  <a:prstClr val="black"/>
                </a:solidFill>
              </a:rPr>
              <a:t> 6,825 km </a:t>
            </a:r>
          </a:p>
          <a:p>
            <a:pPr fontAlgn="base">
              <a:spcBef>
                <a:spcPct val="0"/>
              </a:spcBef>
              <a:spcAft>
                <a:spcPct val="0"/>
              </a:spcAft>
            </a:pPr>
            <a:r>
              <a:rPr lang="en-US" altLang="en-US" b="1">
                <a:solidFill>
                  <a:prstClr val="black"/>
                </a:solidFill>
              </a:rPr>
              <a:t>Amazon, South America</a:t>
            </a:r>
            <a:r>
              <a:rPr lang="en-US" altLang="en-US">
                <a:solidFill>
                  <a:prstClr val="black"/>
                </a:solidFill>
              </a:rPr>
              <a:t> 6,437 km </a:t>
            </a:r>
          </a:p>
          <a:p>
            <a:pPr fontAlgn="base">
              <a:spcBef>
                <a:spcPct val="0"/>
              </a:spcBef>
              <a:spcAft>
                <a:spcPct val="0"/>
              </a:spcAft>
            </a:pPr>
            <a:r>
              <a:rPr lang="en-US" altLang="en-US" b="1">
                <a:solidFill>
                  <a:prstClr val="black"/>
                </a:solidFill>
              </a:rPr>
              <a:t>Chang Jiang (Yangtze), Asia</a:t>
            </a:r>
            <a:r>
              <a:rPr lang="en-US" altLang="en-US">
                <a:solidFill>
                  <a:prstClr val="black"/>
                </a:solidFill>
              </a:rPr>
              <a:t> 6,380 km </a:t>
            </a:r>
          </a:p>
          <a:p>
            <a:pPr fontAlgn="base">
              <a:spcBef>
                <a:spcPct val="0"/>
              </a:spcBef>
              <a:spcAft>
                <a:spcPct val="0"/>
              </a:spcAft>
            </a:pPr>
            <a:r>
              <a:rPr lang="en-US" altLang="en-US" b="1">
                <a:solidFill>
                  <a:prstClr val="black"/>
                </a:solidFill>
              </a:rPr>
              <a:t>Mississippi/Missouri, North America</a:t>
            </a:r>
            <a:r>
              <a:rPr lang="en-US" altLang="en-US">
                <a:solidFill>
                  <a:prstClr val="black"/>
                </a:solidFill>
              </a:rPr>
              <a:t> 5,971 km </a:t>
            </a:r>
          </a:p>
          <a:p>
            <a:pPr fontAlgn="base">
              <a:spcBef>
                <a:spcPct val="0"/>
              </a:spcBef>
              <a:spcAft>
                <a:spcPct val="0"/>
              </a:spcAft>
            </a:pPr>
            <a:r>
              <a:rPr lang="en-US" altLang="en-US" b="1">
                <a:solidFill>
                  <a:prstClr val="black"/>
                </a:solidFill>
              </a:rPr>
              <a:t>Yenisey-Angara, Asia</a:t>
            </a:r>
            <a:r>
              <a:rPr lang="en-US" altLang="en-US">
                <a:solidFill>
                  <a:prstClr val="black"/>
                </a:solidFill>
              </a:rPr>
              <a:t> 5,536 km </a:t>
            </a:r>
          </a:p>
          <a:p>
            <a:pPr fontAlgn="base">
              <a:spcBef>
                <a:spcPct val="0"/>
              </a:spcBef>
              <a:spcAft>
                <a:spcPct val="0"/>
              </a:spcAft>
            </a:pPr>
            <a:r>
              <a:rPr lang="en-US" altLang="en-US" b="1">
                <a:solidFill>
                  <a:prstClr val="black"/>
                </a:solidFill>
              </a:rPr>
              <a:t>Huang (Yellow), Asia</a:t>
            </a:r>
            <a:r>
              <a:rPr lang="en-US" altLang="en-US">
                <a:solidFill>
                  <a:prstClr val="black"/>
                </a:solidFill>
              </a:rPr>
              <a:t> 5,464 km </a:t>
            </a:r>
          </a:p>
          <a:p>
            <a:pPr fontAlgn="base">
              <a:spcBef>
                <a:spcPct val="0"/>
              </a:spcBef>
              <a:spcAft>
                <a:spcPct val="0"/>
              </a:spcAft>
            </a:pPr>
            <a:r>
              <a:rPr lang="en-US" altLang="en-US" b="1">
                <a:solidFill>
                  <a:prstClr val="black"/>
                </a:solidFill>
              </a:rPr>
              <a:t>Ob-Irtysh, Asia</a:t>
            </a:r>
            <a:r>
              <a:rPr lang="en-US" altLang="en-US">
                <a:solidFill>
                  <a:prstClr val="black"/>
                </a:solidFill>
              </a:rPr>
              <a:t> 5,410 km </a:t>
            </a:r>
          </a:p>
          <a:p>
            <a:pPr fontAlgn="base">
              <a:spcBef>
                <a:spcPct val="0"/>
              </a:spcBef>
              <a:spcAft>
                <a:spcPct val="0"/>
              </a:spcAft>
            </a:pPr>
            <a:r>
              <a:rPr lang="en-US" altLang="en-US" b="1">
                <a:solidFill>
                  <a:prstClr val="black"/>
                </a:solidFill>
              </a:rPr>
              <a:t>Amur, Asia</a:t>
            </a:r>
            <a:r>
              <a:rPr lang="en-US" altLang="en-US">
                <a:solidFill>
                  <a:prstClr val="black"/>
                </a:solidFill>
              </a:rPr>
              <a:t> 4,416 km </a:t>
            </a:r>
          </a:p>
          <a:p>
            <a:pPr fontAlgn="base">
              <a:spcBef>
                <a:spcPct val="0"/>
              </a:spcBef>
              <a:spcAft>
                <a:spcPct val="0"/>
              </a:spcAft>
            </a:pPr>
            <a:r>
              <a:rPr lang="en-US" altLang="en-US" b="1">
                <a:solidFill>
                  <a:prstClr val="black"/>
                </a:solidFill>
              </a:rPr>
              <a:t>Lena, Asia</a:t>
            </a:r>
            <a:r>
              <a:rPr lang="en-US" altLang="en-US">
                <a:solidFill>
                  <a:prstClr val="black"/>
                </a:solidFill>
              </a:rPr>
              <a:t> 4,400 km </a:t>
            </a:r>
          </a:p>
          <a:p>
            <a:pPr fontAlgn="base">
              <a:spcBef>
                <a:spcPct val="0"/>
              </a:spcBef>
              <a:spcAft>
                <a:spcPct val="0"/>
              </a:spcAft>
            </a:pPr>
            <a:r>
              <a:rPr lang="en-US" altLang="en-US" b="1">
                <a:solidFill>
                  <a:prstClr val="black"/>
                </a:solidFill>
              </a:rPr>
              <a:t>Congo, Africa</a:t>
            </a:r>
            <a:r>
              <a:rPr lang="en-US" altLang="en-US">
                <a:solidFill>
                  <a:prstClr val="black"/>
                </a:solidFill>
              </a:rPr>
              <a:t> 4,370 km</a:t>
            </a:r>
          </a:p>
          <a:p>
            <a:pPr fontAlgn="base">
              <a:spcBef>
                <a:spcPct val="0"/>
              </a:spcBef>
              <a:spcAft>
                <a:spcPct val="0"/>
              </a:spcAft>
            </a:pPr>
            <a:r>
              <a:rPr lang="en-US" altLang="en-US" b="1">
                <a:solidFill>
                  <a:prstClr val="black"/>
                </a:solidFill>
              </a:rPr>
              <a:t>Mackenzie-Peace, North America</a:t>
            </a:r>
            <a:r>
              <a:rPr lang="en-US" altLang="en-US">
                <a:solidFill>
                  <a:prstClr val="black"/>
                </a:solidFill>
              </a:rPr>
              <a:t> 4,241 km </a:t>
            </a:r>
          </a:p>
          <a:p>
            <a:pPr fontAlgn="base">
              <a:spcBef>
                <a:spcPct val="0"/>
              </a:spcBef>
              <a:spcAft>
                <a:spcPct val="0"/>
              </a:spcAft>
            </a:pPr>
            <a:r>
              <a:rPr lang="en-US" altLang="en-US" b="1">
                <a:solidFill>
                  <a:prstClr val="black"/>
                </a:solidFill>
              </a:rPr>
              <a:t>Mekong, Asia</a:t>
            </a:r>
            <a:r>
              <a:rPr lang="en-US" altLang="en-US">
                <a:solidFill>
                  <a:prstClr val="black"/>
                </a:solidFill>
              </a:rPr>
              <a:t> 4,184 km </a:t>
            </a:r>
          </a:p>
          <a:p>
            <a:pPr fontAlgn="base">
              <a:spcBef>
                <a:spcPct val="0"/>
              </a:spcBef>
              <a:spcAft>
                <a:spcPct val="0"/>
              </a:spcAft>
            </a:pPr>
            <a:r>
              <a:rPr lang="en-US" altLang="en-US" b="1">
                <a:solidFill>
                  <a:prstClr val="black"/>
                </a:solidFill>
              </a:rPr>
              <a:t>Niger, Africa</a:t>
            </a:r>
            <a:r>
              <a:rPr lang="en-US" altLang="en-US">
                <a:solidFill>
                  <a:prstClr val="black"/>
                </a:solidFill>
              </a:rPr>
              <a:t> 4,171 km </a:t>
            </a:r>
          </a:p>
        </p:txBody>
      </p:sp>
      <p:sp>
        <p:nvSpPr>
          <p:cNvPr id="3" name="TextBox 2">
            <a:extLst>
              <a:ext uri="{FF2B5EF4-FFF2-40B4-BE49-F238E27FC236}">
                <a16:creationId xmlns:a16="http://schemas.microsoft.com/office/drawing/2014/main" id="{7F996ED6-8357-4497-85A6-4EE2E2D50A9B}"/>
              </a:ext>
            </a:extLst>
          </p:cNvPr>
          <p:cNvSpPr txBox="1">
            <a:spLocks noChangeArrowheads="1"/>
          </p:cNvSpPr>
          <p:nvPr/>
        </p:nvSpPr>
        <p:spPr bwMode="auto">
          <a:xfrm>
            <a:off x="1752600" y="790576"/>
            <a:ext cx="35385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Congo</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Nile</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Mississippi/Missouri</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Amazon</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Yangtze</a:t>
            </a:r>
          </a:p>
        </p:txBody>
      </p:sp>
      <p:pic>
        <p:nvPicPr>
          <p:cNvPr id="2050" name="Picture 2" descr="http://2.bp.blogspot.com/_WSQsPuiQ9Nc/RvWFtTORM1I/AAAAAAAAATs/jfCU5PEPn74/s400/map.jpg">
            <a:extLst>
              <a:ext uri="{FF2B5EF4-FFF2-40B4-BE49-F238E27FC236}">
                <a16:creationId xmlns:a16="http://schemas.microsoft.com/office/drawing/2014/main" id="{52E1ED8D-8C34-4108-BD5E-09F164658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75" y="0"/>
            <a:ext cx="39766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a:extLst>
              <a:ext uri="{FF2B5EF4-FFF2-40B4-BE49-F238E27FC236}">
                <a16:creationId xmlns:a16="http://schemas.microsoft.com/office/drawing/2014/main" id="{FDA89233-9F69-4EF7-9E42-37F52C841661}"/>
              </a:ext>
            </a:extLst>
          </p:cNvPr>
          <p:cNvSpPr/>
          <p:nvPr/>
        </p:nvSpPr>
        <p:spPr>
          <a:xfrm>
            <a:off x="2895600" y="1171575"/>
            <a:ext cx="977900" cy="4841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2051" name="Picture 3">
            <a:extLst>
              <a:ext uri="{FF2B5EF4-FFF2-40B4-BE49-F238E27FC236}">
                <a16:creationId xmlns:a16="http://schemas.microsoft.com/office/drawing/2014/main" id="{38416319-5143-4109-943B-C481F3460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33" t="11436" r="11601" b="6570"/>
          <a:stretch>
            <a:fillRect/>
          </a:stretch>
        </p:blipFill>
        <p:spPr bwMode="auto">
          <a:xfrm>
            <a:off x="7315201" y="5249863"/>
            <a:ext cx="2513013"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38595A95-A9D0-40C4-8777-1C04ED78674C}"/>
              </a:ext>
            </a:extLst>
          </p:cNvPr>
          <p:cNvSpPr txBox="1"/>
          <p:nvPr/>
        </p:nvSpPr>
        <p:spPr>
          <a:xfrm>
            <a:off x="4358640" y="6430964"/>
            <a:ext cx="3426772" cy="523220"/>
          </a:xfrm>
          <a:prstGeom prst="rect">
            <a:avLst/>
          </a:prstGeom>
          <a:noFill/>
        </p:spPr>
        <p:txBody>
          <a:bodyPr wrap="none" rtlCol="0">
            <a:spAutoFit/>
          </a:bodyPr>
          <a:lstStyle/>
          <a:p>
            <a:r>
              <a:rPr lang="en-US" sz="2800" b="1" u="sng" dirty="0">
                <a:solidFill>
                  <a:srgbClr val="FF0000"/>
                </a:solidFill>
              </a:rPr>
              <a:t>Geography questions.</a:t>
            </a:r>
          </a:p>
        </p:txBody>
      </p:sp>
    </p:spTree>
  </p:cSld>
  <p:clrMapOvr>
    <a:masterClrMapping/>
  </p:clrMapOvr>
  <p:transition spd="slow" advTm="30000">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nodeType="afterGroup">
                            <p:stCondLst>
                              <p:cond delay="6000"/>
                            </p:stCondLst>
                            <p:childTnLst>
                              <p:par>
                                <p:cTn id="9" presetID="31" presetClass="entr" presetSubtype="0" fill="hold" nodeType="afterEffect">
                                  <p:stCondLst>
                                    <p:cond delay="500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1000" fill="hold"/>
                                        <p:tgtEl>
                                          <p:spTgt spid="2050"/>
                                        </p:tgtEl>
                                        <p:attrNameLst>
                                          <p:attrName>ppt_w</p:attrName>
                                        </p:attrNameLst>
                                      </p:cBhvr>
                                      <p:tavLst>
                                        <p:tav tm="0">
                                          <p:val>
                                            <p:fltVal val="0"/>
                                          </p:val>
                                        </p:tav>
                                        <p:tav tm="100000">
                                          <p:val>
                                            <p:strVal val="#ppt_w"/>
                                          </p:val>
                                        </p:tav>
                                      </p:tavLst>
                                    </p:anim>
                                    <p:anim calcmode="lin" valueType="num">
                                      <p:cBhvr>
                                        <p:cTn id="12" dur="1000" fill="hold"/>
                                        <p:tgtEl>
                                          <p:spTgt spid="2050"/>
                                        </p:tgtEl>
                                        <p:attrNameLst>
                                          <p:attrName>ppt_h</p:attrName>
                                        </p:attrNameLst>
                                      </p:cBhvr>
                                      <p:tavLst>
                                        <p:tav tm="0">
                                          <p:val>
                                            <p:fltVal val="0"/>
                                          </p:val>
                                        </p:tav>
                                        <p:tav tm="100000">
                                          <p:val>
                                            <p:strVal val="#ppt_h"/>
                                          </p:val>
                                        </p:tav>
                                      </p:tavLst>
                                    </p:anim>
                                    <p:anim calcmode="lin" valueType="num">
                                      <p:cBhvr>
                                        <p:cTn id="13" dur="1000" fill="hold"/>
                                        <p:tgtEl>
                                          <p:spTgt spid="2050"/>
                                        </p:tgtEl>
                                        <p:attrNameLst>
                                          <p:attrName>style.rotation</p:attrName>
                                        </p:attrNameLst>
                                      </p:cBhvr>
                                      <p:tavLst>
                                        <p:tav tm="0">
                                          <p:val>
                                            <p:fltVal val="90"/>
                                          </p:val>
                                        </p:tav>
                                        <p:tav tm="100000">
                                          <p:val>
                                            <p:fltVal val="0"/>
                                          </p:val>
                                        </p:tav>
                                      </p:tavLst>
                                    </p:anim>
                                    <p:animEffect transition="in" filter="fade">
                                      <p:cBhvr>
                                        <p:cTn id="14" dur="1000"/>
                                        <p:tgtEl>
                                          <p:spTgt spid="2050"/>
                                        </p:tgtEl>
                                      </p:cBhvr>
                                    </p:animEffect>
                                  </p:childTnLst>
                                </p:cTn>
                              </p:par>
                            </p:childTnLst>
                          </p:cTn>
                        </p:par>
                        <p:par>
                          <p:cTn id="15" fill="hold" nodeType="afterGroup">
                            <p:stCondLst>
                              <p:cond delay="12000"/>
                            </p:stCondLst>
                            <p:childTnLst>
                              <p:par>
                                <p:cTn id="16" presetID="42" presetClass="entr" presetSubtype="0" fill="hold" nodeType="afterEffect">
                                  <p:stCondLst>
                                    <p:cond delay="50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anim calcmode="lin" valueType="num">
                                      <p:cBhvr>
                                        <p:cTn id="19" dur="500" fill="hold"/>
                                        <p:tgtEl>
                                          <p:spTgt spid="2051"/>
                                        </p:tgtEl>
                                        <p:attrNameLst>
                                          <p:attrName>ppt_x</p:attrName>
                                        </p:attrNameLst>
                                      </p:cBhvr>
                                      <p:tavLst>
                                        <p:tav tm="0">
                                          <p:val>
                                            <p:strVal val="#ppt_x"/>
                                          </p:val>
                                        </p:tav>
                                        <p:tav tm="100000">
                                          <p:val>
                                            <p:strVal val="#ppt_x"/>
                                          </p:val>
                                        </p:tav>
                                      </p:tavLst>
                                    </p:anim>
                                    <p:anim calcmode="lin" valueType="num">
                                      <p:cBhvr>
                                        <p:cTn id="20" dur="500" fill="hold"/>
                                        <p:tgtEl>
                                          <p:spTgt spid="2051"/>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3000"/>
                            </p:stCondLst>
                            <p:childTnLst>
                              <p:par>
                                <p:cTn id="22" presetID="53" presetClass="entr" presetSubtype="16" fill="hold" grpId="0" nodeType="afterEffect">
                                  <p:stCondLst>
                                    <p:cond delay="5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Effect transition="in" filter="fade">
                                      <p:cBhvr>
                                        <p:cTn id="26" dur="1000"/>
                                        <p:tgtEl>
                                          <p:spTgt spid="2"/>
                                        </p:tgtEl>
                                      </p:cBhvr>
                                    </p:animEffect>
                                  </p:childTnLst>
                                </p:cTn>
                              </p:par>
                            </p:childTnLst>
                          </p:cTn>
                        </p:par>
                        <p:par>
                          <p:cTn id="27" fill="hold" nodeType="afterGroup">
                            <p:stCondLst>
                              <p:cond delay="14500"/>
                            </p:stCondLst>
                            <p:childTnLst>
                              <p:par>
                                <p:cTn id="28" presetID="2" presetClass="entr" presetSubtype="4" fill="hold" grpId="0" nodeType="afterEffect">
                                  <p:stCondLst>
                                    <p:cond delay="50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ppt_x"/>
                                          </p:val>
                                        </p:tav>
                                        <p:tav tm="100000">
                                          <p:val>
                                            <p:strVal val="#ppt_x"/>
                                          </p:val>
                                        </p:tav>
                                      </p:tavLst>
                                    </p:anim>
                                    <p:anim calcmode="lin" valueType="num">
                                      <p:cBhvr additive="base">
                                        <p:cTn id="3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C9D9409F-E8F9-467E-B739-7090CC0FE0DB}"/>
              </a:ext>
            </a:extLst>
          </p:cNvPr>
          <p:cNvSpPr txBox="1">
            <a:spLocks noChangeArrowheads="1"/>
          </p:cNvSpPr>
          <p:nvPr/>
        </p:nvSpPr>
        <p:spPr bwMode="auto">
          <a:xfrm>
            <a:off x="2362200" y="209551"/>
            <a:ext cx="815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400" b="1" dirty="0">
                <a:solidFill>
                  <a:prstClr val="black"/>
                </a:solidFill>
                <a:latin typeface="Arial" panose="020B0604020202020204" pitchFamily="34" charset="0"/>
                <a:cs typeface="Arial" panose="020B0604020202020204" pitchFamily="34" charset="0"/>
              </a:rPr>
              <a:t>2.  Name the countries with yellow rectangles.</a:t>
            </a:r>
            <a:endParaRPr lang="en-US" altLang="en-US" sz="2400" dirty="0">
              <a:solidFill>
                <a:prstClr val="black"/>
              </a:solidFill>
              <a:latin typeface="Arial" panose="020B0604020202020204" pitchFamily="34" charset="0"/>
              <a:cs typeface="Arial" panose="020B0604020202020204" pitchFamily="34" charset="0"/>
            </a:endParaRPr>
          </a:p>
        </p:txBody>
      </p:sp>
      <p:pic>
        <p:nvPicPr>
          <p:cNvPr id="5123" name="Picture 2">
            <a:extLst>
              <a:ext uri="{FF2B5EF4-FFF2-40B4-BE49-F238E27FC236}">
                <a16:creationId xmlns:a16="http://schemas.microsoft.com/office/drawing/2014/main" id="{633203FE-696F-4597-A017-DB08178F9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650875"/>
            <a:ext cx="6248400" cy="636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5820253D-8085-4666-B28F-E043DC75CF5D}"/>
              </a:ext>
            </a:extLst>
          </p:cNvPr>
          <p:cNvSpPr txBox="1">
            <a:spLocks noChangeArrowheads="1"/>
          </p:cNvSpPr>
          <p:nvPr/>
        </p:nvSpPr>
        <p:spPr bwMode="auto">
          <a:xfrm>
            <a:off x="7786689" y="3170238"/>
            <a:ext cx="522287"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prstClr val="black"/>
                </a:solidFill>
              </a:rPr>
              <a:t>       </a:t>
            </a:r>
          </a:p>
        </p:txBody>
      </p:sp>
      <p:sp>
        <p:nvSpPr>
          <p:cNvPr id="7" name="TextBox 6">
            <a:extLst>
              <a:ext uri="{FF2B5EF4-FFF2-40B4-BE49-F238E27FC236}">
                <a16:creationId xmlns:a16="http://schemas.microsoft.com/office/drawing/2014/main" id="{58FC98AA-BDBC-4673-BFA8-B88EE0842BA0}"/>
              </a:ext>
            </a:extLst>
          </p:cNvPr>
          <p:cNvSpPr txBox="1">
            <a:spLocks noChangeArrowheads="1"/>
          </p:cNvSpPr>
          <p:nvPr/>
        </p:nvSpPr>
        <p:spPr bwMode="auto">
          <a:xfrm>
            <a:off x="6478589" y="3146426"/>
            <a:ext cx="384175"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1400">
                <a:solidFill>
                  <a:prstClr val="black"/>
                </a:solidFill>
              </a:rPr>
              <a:t>     </a:t>
            </a:r>
          </a:p>
        </p:txBody>
      </p:sp>
      <p:sp>
        <p:nvSpPr>
          <p:cNvPr id="8" name="TextBox 7">
            <a:extLst>
              <a:ext uri="{FF2B5EF4-FFF2-40B4-BE49-F238E27FC236}">
                <a16:creationId xmlns:a16="http://schemas.microsoft.com/office/drawing/2014/main" id="{9DEF0554-7827-44BD-8E44-9A224B69F9E5}"/>
              </a:ext>
            </a:extLst>
          </p:cNvPr>
          <p:cNvSpPr txBox="1">
            <a:spLocks noChangeArrowheads="1"/>
          </p:cNvSpPr>
          <p:nvPr/>
        </p:nvSpPr>
        <p:spPr bwMode="auto">
          <a:xfrm>
            <a:off x="6069014" y="2847975"/>
            <a:ext cx="409575" cy="2619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1100">
                <a:solidFill>
                  <a:prstClr val="black"/>
                </a:solidFill>
              </a:rPr>
              <a:t>       </a:t>
            </a:r>
          </a:p>
        </p:txBody>
      </p:sp>
      <p:sp>
        <p:nvSpPr>
          <p:cNvPr id="10" name="TextBox 9">
            <a:extLst>
              <a:ext uri="{FF2B5EF4-FFF2-40B4-BE49-F238E27FC236}">
                <a16:creationId xmlns:a16="http://schemas.microsoft.com/office/drawing/2014/main" id="{03C6C63E-5E59-492E-AB67-E022D4345BED}"/>
              </a:ext>
            </a:extLst>
          </p:cNvPr>
          <p:cNvSpPr txBox="1">
            <a:spLocks noChangeArrowheads="1"/>
          </p:cNvSpPr>
          <p:nvPr/>
        </p:nvSpPr>
        <p:spPr bwMode="auto">
          <a:xfrm>
            <a:off x="8686801" y="2998789"/>
            <a:ext cx="1050925" cy="2619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1100">
                <a:solidFill>
                  <a:prstClr val="black"/>
                </a:solidFill>
              </a:rPr>
              <a:t>                           </a:t>
            </a:r>
          </a:p>
        </p:txBody>
      </p:sp>
      <p:sp>
        <p:nvSpPr>
          <p:cNvPr id="5128" name="TextBox 11">
            <a:extLst>
              <a:ext uri="{FF2B5EF4-FFF2-40B4-BE49-F238E27FC236}">
                <a16:creationId xmlns:a16="http://schemas.microsoft.com/office/drawing/2014/main" id="{9A01AB96-CA46-4DBE-8ADE-1507B037AAAC}"/>
              </a:ext>
            </a:extLst>
          </p:cNvPr>
          <p:cNvSpPr txBox="1">
            <a:spLocks noChangeArrowheads="1"/>
          </p:cNvSpPr>
          <p:nvPr/>
        </p:nvSpPr>
        <p:spPr bwMode="auto">
          <a:xfrm>
            <a:off x="1662113" y="639764"/>
            <a:ext cx="711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a:t>
            </a:r>
          </a:p>
          <a:p>
            <a:pPr fontAlgn="base">
              <a:spcBef>
                <a:spcPct val="0"/>
              </a:spcBef>
              <a:spcAft>
                <a:spcPct val="0"/>
              </a:spcAft>
              <a:buFontTx/>
              <a:buAutoNum type="alphaLcPeriod"/>
            </a:pPr>
            <a:r>
              <a:rPr lang="en-US" altLang="en-US" sz="2400" b="1">
                <a:solidFill>
                  <a:prstClr val="black"/>
                </a:solidFill>
                <a:latin typeface="Arial" panose="020B0604020202020204" pitchFamily="34" charset="0"/>
                <a:cs typeface="Arial" panose="020B0604020202020204" pitchFamily="34" charset="0"/>
              </a:rPr>
              <a:t>=</a:t>
            </a:r>
          </a:p>
        </p:txBody>
      </p:sp>
      <p:pic>
        <p:nvPicPr>
          <p:cNvPr id="5130" name="Picture 4">
            <a:extLst>
              <a:ext uri="{FF2B5EF4-FFF2-40B4-BE49-F238E27FC236}">
                <a16:creationId xmlns:a16="http://schemas.microsoft.com/office/drawing/2014/main" id="{D841BD22-F05D-469C-BC57-B4C76E9F7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1" y="3354388"/>
            <a:ext cx="1173163"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5">
            <a:extLst>
              <a:ext uri="{FF2B5EF4-FFF2-40B4-BE49-F238E27FC236}">
                <a16:creationId xmlns:a16="http://schemas.microsoft.com/office/drawing/2014/main" id="{F2968242-2B2B-432C-A28B-0B04B62AA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475" y="2093914"/>
            <a:ext cx="120808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6">
            <a:extLst>
              <a:ext uri="{FF2B5EF4-FFF2-40B4-BE49-F238E27FC236}">
                <a16:creationId xmlns:a16="http://schemas.microsoft.com/office/drawing/2014/main" id="{EC810571-DF08-4E98-83F0-4FEFC48F0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051" y="4464051"/>
            <a:ext cx="1203325" cy="81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7">
            <a:extLst>
              <a:ext uri="{FF2B5EF4-FFF2-40B4-BE49-F238E27FC236}">
                <a16:creationId xmlns:a16="http://schemas.microsoft.com/office/drawing/2014/main" id="{043DEFD6-555F-4594-8CD0-0AC308DCF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1" y="5638801"/>
            <a:ext cx="1255713"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480FCC0-8B7A-45D9-8A5D-150925E5CBC5}"/>
              </a:ext>
            </a:extLst>
          </p:cNvPr>
          <p:cNvSpPr txBox="1"/>
          <p:nvPr/>
        </p:nvSpPr>
        <p:spPr>
          <a:xfrm>
            <a:off x="1752601" y="2265363"/>
            <a:ext cx="2023631" cy="3416320"/>
          </a:xfrm>
          <a:prstGeom prst="rect">
            <a:avLst/>
          </a:prstGeom>
          <a:noFill/>
        </p:spPr>
        <p:txBody>
          <a:bodyPr wrap="non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Tx/>
              <a:buAutoNum type="alphaLcPeriod"/>
            </a:pPr>
            <a:r>
              <a:rPr lang="en-US" altLang="en-US" sz="2400" b="1">
                <a:solidFill>
                  <a:prstClr val="black"/>
                </a:solidFill>
              </a:rPr>
              <a:t>Iran</a:t>
            </a:r>
          </a:p>
          <a:p>
            <a:pPr fontAlgn="base">
              <a:spcBef>
                <a:spcPct val="0"/>
              </a:spcBef>
              <a:spcAft>
                <a:spcPct val="0"/>
              </a:spcAft>
              <a:buFontTx/>
              <a:buAutoNum type="alphaLcPeriod"/>
            </a:pPr>
            <a:endParaRPr lang="en-US" altLang="en-US" sz="2400" b="1">
              <a:solidFill>
                <a:prstClr val="black"/>
              </a:solidFill>
            </a:endParaRPr>
          </a:p>
          <a:p>
            <a:pPr fontAlgn="base">
              <a:spcBef>
                <a:spcPct val="0"/>
              </a:spcBef>
              <a:spcAft>
                <a:spcPct val="0"/>
              </a:spcAft>
              <a:buFontTx/>
              <a:buAutoNum type="alphaLcPeriod"/>
            </a:pPr>
            <a:endParaRPr lang="en-US" altLang="en-US" sz="2400" b="1">
              <a:solidFill>
                <a:prstClr val="black"/>
              </a:solidFill>
            </a:endParaRPr>
          </a:p>
          <a:p>
            <a:pPr fontAlgn="base">
              <a:spcBef>
                <a:spcPct val="0"/>
              </a:spcBef>
              <a:spcAft>
                <a:spcPct val="0"/>
              </a:spcAft>
              <a:buFontTx/>
              <a:buAutoNum type="alphaLcPeriod"/>
            </a:pPr>
            <a:r>
              <a:rPr lang="en-US" altLang="en-US" sz="2400" b="1">
                <a:solidFill>
                  <a:prstClr val="black"/>
                </a:solidFill>
              </a:rPr>
              <a:t>Iraq</a:t>
            </a:r>
          </a:p>
          <a:p>
            <a:pPr fontAlgn="base">
              <a:spcBef>
                <a:spcPct val="0"/>
              </a:spcBef>
              <a:spcAft>
                <a:spcPct val="0"/>
              </a:spcAft>
              <a:buFontTx/>
              <a:buAutoNum type="alphaLcPeriod"/>
            </a:pPr>
            <a:endParaRPr lang="en-US" altLang="en-US" sz="2400" b="1">
              <a:solidFill>
                <a:prstClr val="black"/>
              </a:solidFill>
            </a:endParaRPr>
          </a:p>
          <a:p>
            <a:pPr fontAlgn="base">
              <a:spcBef>
                <a:spcPct val="0"/>
              </a:spcBef>
              <a:spcAft>
                <a:spcPct val="0"/>
              </a:spcAft>
              <a:buFontTx/>
              <a:buAutoNum type="alphaLcPeriod"/>
            </a:pPr>
            <a:endParaRPr lang="en-US" altLang="en-US" sz="2400" b="1">
              <a:solidFill>
                <a:prstClr val="black"/>
              </a:solidFill>
            </a:endParaRPr>
          </a:p>
          <a:p>
            <a:pPr fontAlgn="base">
              <a:spcBef>
                <a:spcPct val="0"/>
              </a:spcBef>
              <a:spcAft>
                <a:spcPct val="0"/>
              </a:spcAft>
            </a:pPr>
            <a:r>
              <a:rPr lang="en-US" altLang="en-US" sz="2400" b="1">
                <a:solidFill>
                  <a:prstClr val="black"/>
                </a:solidFill>
              </a:rPr>
              <a:t>c. Syria</a:t>
            </a:r>
          </a:p>
          <a:p>
            <a:pPr fontAlgn="base">
              <a:spcBef>
                <a:spcPct val="0"/>
              </a:spcBef>
              <a:spcAft>
                <a:spcPct val="0"/>
              </a:spcAft>
              <a:buFontTx/>
              <a:buAutoNum type="alphaLcPeriod"/>
            </a:pPr>
            <a:endParaRPr lang="en-US" altLang="en-US" sz="2400" b="1">
              <a:solidFill>
                <a:prstClr val="black"/>
              </a:solidFill>
            </a:endParaRPr>
          </a:p>
          <a:p>
            <a:pPr fontAlgn="base">
              <a:spcBef>
                <a:spcPct val="0"/>
              </a:spcBef>
              <a:spcAft>
                <a:spcPct val="0"/>
              </a:spcAft>
            </a:pPr>
            <a:r>
              <a:rPr lang="en-US" altLang="en-US" sz="2400" b="1">
                <a:solidFill>
                  <a:prstClr val="black"/>
                </a:solidFill>
              </a:rPr>
              <a:t>d. Afghanistan</a:t>
            </a:r>
          </a:p>
        </p:txBody>
      </p:sp>
      <p:sp>
        <p:nvSpPr>
          <p:cNvPr id="5135" name="TextBox 2">
            <a:extLst>
              <a:ext uri="{FF2B5EF4-FFF2-40B4-BE49-F238E27FC236}">
                <a16:creationId xmlns:a16="http://schemas.microsoft.com/office/drawing/2014/main" id="{6C8853A9-7F0F-4424-95C8-B12F78F594BF}"/>
              </a:ext>
            </a:extLst>
          </p:cNvPr>
          <p:cNvSpPr txBox="1">
            <a:spLocks noChangeArrowheads="1"/>
          </p:cNvSpPr>
          <p:nvPr/>
        </p:nvSpPr>
        <p:spPr bwMode="auto">
          <a:xfrm>
            <a:off x="7839076" y="2770188"/>
            <a:ext cx="37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000" b="1">
                <a:solidFill>
                  <a:prstClr val="white"/>
                </a:solidFill>
              </a:rPr>
              <a:t>a.</a:t>
            </a:r>
          </a:p>
        </p:txBody>
      </p:sp>
      <p:sp>
        <p:nvSpPr>
          <p:cNvPr id="5136" name="TextBox 4">
            <a:extLst>
              <a:ext uri="{FF2B5EF4-FFF2-40B4-BE49-F238E27FC236}">
                <a16:creationId xmlns:a16="http://schemas.microsoft.com/office/drawing/2014/main" id="{0D81CF46-50FD-412D-9F2F-861E5A25EF71}"/>
              </a:ext>
            </a:extLst>
          </p:cNvPr>
          <p:cNvSpPr txBox="1">
            <a:spLocks noChangeArrowheads="1"/>
          </p:cNvSpPr>
          <p:nvPr/>
        </p:nvSpPr>
        <p:spPr bwMode="auto">
          <a:xfrm>
            <a:off x="6667501" y="270986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000" b="1">
                <a:solidFill>
                  <a:prstClr val="white"/>
                </a:solidFill>
              </a:rPr>
              <a:t>b.</a:t>
            </a:r>
          </a:p>
        </p:txBody>
      </p:sp>
      <p:sp>
        <p:nvSpPr>
          <p:cNvPr id="5137" name="TextBox 8">
            <a:extLst>
              <a:ext uri="{FF2B5EF4-FFF2-40B4-BE49-F238E27FC236}">
                <a16:creationId xmlns:a16="http://schemas.microsoft.com/office/drawing/2014/main" id="{62DAEA08-0F46-437E-A9D2-658E412DE83A}"/>
              </a:ext>
            </a:extLst>
          </p:cNvPr>
          <p:cNvSpPr txBox="1">
            <a:spLocks noChangeArrowheads="1"/>
          </p:cNvSpPr>
          <p:nvPr/>
        </p:nvSpPr>
        <p:spPr bwMode="auto">
          <a:xfrm>
            <a:off x="5911850" y="2978150"/>
            <a:ext cx="36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000" b="1">
                <a:solidFill>
                  <a:prstClr val="white"/>
                </a:solidFill>
              </a:rPr>
              <a:t>c.</a:t>
            </a:r>
          </a:p>
        </p:txBody>
      </p:sp>
      <p:sp>
        <p:nvSpPr>
          <p:cNvPr id="5138" name="TextBox 10">
            <a:extLst>
              <a:ext uri="{FF2B5EF4-FFF2-40B4-BE49-F238E27FC236}">
                <a16:creationId xmlns:a16="http://schemas.microsoft.com/office/drawing/2014/main" id="{3AB9098A-A137-4FD5-BE3C-0C67E3CAEB22}"/>
              </a:ext>
            </a:extLst>
          </p:cNvPr>
          <p:cNvSpPr txBox="1">
            <a:spLocks noChangeArrowheads="1"/>
          </p:cNvSpPr>
          <p:nvPr/>
        </p:nvSpPr>
        <p:spPr bwMode="auto">
          <a:xfrm>
            <a:off x="9212264" y="25987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000" b="1">
                <a:solidFill>
                  <a:prstClr val="white"/>
                </a:solidFill>
              </a:rPr>
              <a:t>d.</a:t>
            </a:r>
          </a:p>
        </p:txBody>
      </p:sp>
    </p:spTree>
  </p:cSld>
  <p:clrMapOvr>
    <a:masterClrMapping/>
  </p:clrMapOvr>
  <p:transition spd="slow" advTm="27000">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afterEffect">
                                  <p:stCondLst>
                                    <p:cond delay="1000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nodeType="afterGroup">
                            <p:stCondLst>
                              <p:cond delay="10000"/>
                            </p:stCondLst>
                            <p:childTnLst>
                              <p:par>
                                <p:cTn id="8" presetID="2" presetClass="exit" presetSubtype="4" fill="hold" grpId="0" nodeType="afterEffect">
                                  <p:stCondLst>
                                    <p:cond delay="500"/>
                                  </p:stCondLst>
                                  <p:childTnLst>
                                    <p:anim calcmode="lin" valueType="num">
                                      <p:cBhvr additive="base">
                                        <p:cTn id="9" dur="1000"/>
                                        <p:tgtEl>
                                          <p:spTgt spid="7"/>
                                        </p:tgtEl>
                                        <p:attrNameLst>
                                          <p:attrName>ppt_x</p:attrName>
                                        </p:attrNameLst>
                                      </p:cBhvr>
                                      <p:tavLst>
                                        <p:tav tm="0">
                                          <p:val>
                                            <p:strVal val="ppt_x"/>
                                          </p:val>
                                        </p:tav>
                                        <p:tav tm="100000">
                                          <p:val>
                                            <p:strVal val="ppt_x"/>
                                          </p:val>
                                        </p:tav>
                                      </p:tavLst>
                                    </p:anim>
                                    <p:anim calcmode="lin" valueType="num">
                                      <p:cBhvr additive="base">
                                        <p:cTn id="10" dur="1000"/>
                                        <p:tgtEl>
                                          <p:spTgt spid="7"/>
                                        </p:tgtEl>
                                        <p:attrNameLst>
                                          <p:attrName>ppt_y</p:attrName>
                                        </p:attrNameLst>
                                      </p:cBhvr>
                                      <p:tavLst>
                                        <p:tav tm="0">
                                          <p:val>
                                            <p:strVal val="ppt_y"/>
                                          </p:val>
                                        </p:tav>
                                        <p:tav tm="100000">
                                          <p:val>
                                            <p:strVal val="1+ppt_h/2"/>
                                          </p:val>
                                        </p:tav>
                                      </p:tavLst>
                                    </p:anim>
                                    <p:set>
                                      <p:cBhvr>
                                        <p:cTn id="11" dur="1" fill="hold">
                                          <p:stCondLst>
                                            <p:cond delay="999"/>
                                          </p:stCondLst>
                                        </p:cTn>
                                        <p:tgtEl>
                                          <p:spTgt spid="7"/>
                                        </p:tgtEl>
                                        <p:attrNameLst>
                                          <p:attrName>style.visibility</p:attrName>
                                        </p:attrNameLst>
                                      </p:cBhvr>
                                      <p:to>
                                        <p:strVal val="hidden"/>
                                      </p:to>
                                    </p:set>
                                  </p:childTnLst>
                                </p:cTn>
                              </p:par>
                            </p:childTnLst>
                          </p:cTn>
                        </p:par>
                        <p:par>
                          <p:cTn id="12" fill="hold" nodeType="afterGroup">
                            <p:stCondLst>
                              <p:cond delay="11500"/>
                            </p:stCondLst>
                            <p:childTnLst>
                              <p:par>
                                <p:cTn id="13" presetID="31" presetClass="exit" presetSubtype="0" fill="hold" grpId="0" nodeType="afterEffect">
                                  <p:stCondLst>
                                    <p:cond delay="500"/>
                                  </p:stCondLst>
                                  <p:childTnLst>
                                    <p:anim calcmode="lin" valueType="num">
                                      <p:cBhvr>
                                        <p:cTn id="14" dur="1000"/>
                                        <p:tgtEl>
                                          <p:spTgt spid="8"/>
                                        </p:tgtEl>
                                        <p:attrNameLst>
                                          <p:attrName>ppt_w</p:attrName>
                                        </p:attrNameLst>
                                      </p:cBhvr>
                                      <p:tavLst>
                                        <p:tav tm="0">
                                          <p:val>
                                            <p:strVal val="ppt_w"/>
                                          </p:val>
                                        </p:tav>
                                        <p:tav tm="100000">
                                          <p:val>
                                            <p:fltVal val="0"/>
                                          </p:val>
                                        </p:tav>
                                      </p:tavLst>
                                    </p:anim>
                                    <p:anim calcmode="lin" valueType="num">
                                      <p:cBhvr>
                                        <p:cTn id="15" dur="1000"/>
                                        <p:tgtEl>
                                          <p:spTgt spid="8"/>
                                        </p:tgtEl>
                                        <p:attrNameLst>
                                          <p:attrName>ppt_h</p:attrName>
                                        </p:attrNameLst>
                                      </p:cBhvr>
                                      <p:tavLst>
                                        <p:tav tm="0">
                                          <p:val>
                                            <p:strVal val="ppt_h"/>
                                          </p:val>
                                        </p:tav>
                                        <p:tav tm="100000">
                                          <p:val>
                                            <p:fltVal val="0"/>
                                          </p:val>
                                        </p:tav>
                                      </p:tavLst>
                                    </p:anim>
                                    <p:anim calcmode="lin" valueType="num">
                                      <p:cBhvr>
                                        <p:cTn id="16" dur="1000"/>
                                        <p:tgtEl>
                                          <p:spTgt spid="8"/>
                                        </p:tgtEl>
                                        <p:attrNameLst>
                                          <p:attrName>style.rotation</p:attrName>
                                        </p:attrNameLst>
                                      </p:cBhvr>
                                      <p:tavLst>
                                        <p:tav tm="0">
                                          <p:val>
                                            <p:fltVal val="0"/>
                                          </p:val>
                                        </p:tav>
                                        <p:tav tm="100000">
                                          <p:val>
                                            <p:fltVal val="90"/>
                                          </p:val>
                                        </p:tav>
                                      </p:tavLst>
                                    </p:anim>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par>
                          <p:cTn id="19" fill="hold" nodeType="afterGroup">
                            <p:stCondLst>
                              <p:cond delay="13000"/>
                            </p:stCondLst>
                            <p:childTnLst>
                              <p:par>
                                <p:cTn id="20" presetID="26" presetClass="exit" presetSubtype="0" fill="hold" grpId="0" nodeType="afterEffect">
                                  <p:stCondLst>
                                    <p:cond delay="500"/>
                                  </p:stCondLst>
                                  <p:childTnLst>
                                    <p:animEffect transition="out" filter="wipe(down)">
                                      <p:cBhvr>
                                        <p:cTn id="21" dur="90" accel="50000">
                                          <p:stCondLst>
                                            <p:cond delay="910"/>
                                          </p:stCondLst>
                                        </p:cTn>
                                        <p:tgtEl>
                                          <p:spTgt spid="10"/>
                                        </p:tgtEl>
                                      </p:cBhvr>
                                    </p:animEffect>
                                    <p:anim calcmode="lin" valueType="num">
                                      <p:cBhvr>
                                        <p:cTn id="22" dur="911"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23" dur="89">
                                          <p:stCondLst>
                                            <p:cond delay="911"/>
                                          </p:stCondLst>
                                        </p:cTn>
                                        <p:tgtEl>
                                          <p:spTgt spid="10"/>
                                        </p:tgtEl>
                                        <p:attrNameLst>
                                          <p:attrName>ppt_x</p:attrName>
                                        </p:attrNameLst>
                                      </p:cBhvr>
                                      <p:tavLst>
                                        <p:tav tm="0">
                                          <p:val>
                                            <p:strVal val="ppt_x"/>
                                          </p:val>
                                        </p:tav>
                                        <p:tav tm="100000">
                                          <p:val>
                                            <p:strVal val="ppt_x"/>
                                          </p:val>
                                        </p:tav>
                                      </p:tavLst>
                                    </p:anim>
                                    <p:anim calcmode="lin" valueType="num">
                                      <p:cBhvr>
                                        <p:cTn id="24" dur="332"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332" tmFilter="0, 0; 0.125,0.2665; 0.25,0.4; 0.375,0.465; 0.5,0.5;  0.625,0.535; 0.75,0.6; 0.875,0.7335; 1,1">
                                          <p:stCondLst>
                                            <p:cond delay="332"/>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166" tmFilter="0, 0; 0.125,0.2665; 0.25,0.4; 0.375,0.465; 0.5,0.5;  0.625,0.535; 0.75,0.6; 0.875,0.7335; 1,1">
                                          <p:stCondLst>
                                            <p:cond delay="662"/>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82" tmFilter="0, 0; 0.125,0.2665; 0.25,0.4; 0.375,0.465; 0.5,0.5;  0.625,0.535; 0.75,0.6; 0.875,0.7335; 1,1">
                                          <p:stCondLst>
                                            <p:cond delay="828"/>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90" accel="50000">
                                          <p:stCondLst>
                                            <p:cond delay="910"/>
                                          </p:stCondLst>
                                        </p:cTn>
                                        <p:tgtEl>
                                          <p:spTgt spid="10"/>
                                        </p:tgtEl>
                                        <p:attrNameLst>
                                          <p:attrName>ppt_y</p:attrName>
                                        </p:attrNameLst>
                                      </p:cBhvr>
                                      <p:tavLst>
                                        <p:tav tm="0">
                                          <p:val>
                                            <p:strVal val="ppt_y"/>
                                          </p:val>
                                        </p:tav>
                                        <p:tav tm="100000">
                                          <p:val>
                                            <p:strVal val="ppt_y+ppt_h"/>
                                          </p:val>
                                        </p:tav>
                                      </p:tavLst>
                                    </p:anim>
                                    <p:animScale>
                                      <p:cBhvr>
                                        <p:cTn id="29" dur="13">
                                          <p:stCondLst>
                                            <p:cond delay="310"/>
                                          </p:stCondLst>
                                        </p:cTn>
                                        <p:tgtEl>
                                          <p:spTgt spid="10"/>
                                        </p:tgtEl>
                                      </p:cBhvr>
                                      <p:to x="100000" y="60000"/>
                                    </p:animScale>
                                    <p:animScale>
                                      <p:cBhvr>
                                        <p:cTn id="30" dur="83" decel="50000">
                                          <p:stCondLst>
                                            <p:cond delay="323"/>
                                          </p:stCondLst>
                                        </p:cTn>
                                        <p:tgtEl>
                                          <p:spTgt spid="10"/>
                                        </p:tgtEl>
                                      </p:cBhvr>
                                      <p:to x="100000" y="100000"/>
                                    </p:animScale>
                                    <p:animScale>
                                      <p:cBhvr>
                                        <p:cTn id="31" dur="13">
                                          <p:stCondLst>
                                            <p:cond delay="656"/>
                                          </p:stCondLst>
                                        </p:cTn>
                                        <p:tgtEl>
                                          <p:spTgt spid="10"/>
                                        </p:tgtEl>
                                      </p:cBhvr>
                                      <p:to x="100000" y="80000"/>
                                    </p:animScale>
                                    <p:animScale>
                                      <p:cBhvr>
                                        <p:cTn id="32" dur="83" decel="50000">
                                          <p:stCondLst>
                                            <p:cond delay="669"/>
                                          </p:stCondLst>
                                        </p:cTn>
                                        <p:tgtEl>
                                          <p:spTgt spid="10"/>
                                        </p:tgtEl>
                                      </p:cBhvr>
                                      <p:to x="100000" y="100000"/>
                                    </p:animScale>
                                    <p:animScale>
                                      <p:cBhvr>
                                        <p:cTn id="33" dur="13">
                                          <p:stCondLst>
                                            <p:cond delay="821"/>
                                          </p:stCondLst>
                                        </p:cTn>
                                        <p:tgtEl>
                                          <p:spTgt spid="10"/>
                                        </p:tgtEl>
                                      </p:cBhvr>
                                      <p:to x="100000" y="90000"/>
                                    </p:animScale>
                                    <p:animScale>
                                      <p:cBhvr>
                                        <p:cTn id="34" dur="83" decel="50000">
                                          <p:stCondLst>
                                            <p:cond delay="834"/>
                                          </p:stCondLst>
                                        </p:cTn>
                                        <p:tgtEl>
                                          <p:spTgt spid="10"/>
                                        </p:tgtEl>
                                      </p:cBhvr>
                                      <p:to x="100000" y="100000"/>
                                    </p:animScale>
                                    <p:animScale>
                                      <p:cBhvr>
                                        <p:cTn id="35" dur="13">
                                          <p:stCondLst>
                                            <p:cond delay="904"/>
                                          </p:stCondLst>
                                        </p:cTn>
                                        <p:tgtEl>
                                          <p:spTgt spid="10"/>
                                        </p:tgtEl>
                                      </p:cBhvr>
                                      <p:to x="100000" y="95000"/>
                                    </p:animScale>
                                    <p:animScale>
                                      <p:cBhvr>
                                        <p:cTn id="36" dur="83" decel="50000">
                                          <p:stCondLst>
                                            <p:cond delay="917"/>
                                          </p:stCondLst>
                                        </p:cTn>
                                        <p:tgtEl>
                                          <p:spTgt spid="10"/>
                                        </p:tgtEl>
                                      </p:cBhvr>
                                      <p:to x="100000" y="100000"/>
                                    </p:animScale>
                                    <p:set>
                                      <p:cBhvr>
                                        <p:cTn id="37" dur="1" fill="hold">
                                          <p:stCondLst>
                                            <p:cond delay="999"/>
                                          </p:stCondLst>
                                        </p:cTn>
                                        <p:tgtEl>
                                          <p:spTgt spid="10"/>
                                        </p:tgtEl>
                                        <p:attrNameLst>
                                          <p:attrName>style.visibility</p:attrName>
                                        </p:attrNameLst>
                                      </p:cBhvr>
                                      <p:to>
                                        <p:strVal val="hidden"/>
                                      </p:to>
                                    </p:set>
                                  </p:childTnLst>
                                </p:cTn>
                              </p:par>
                            </p:childTnLst>
                          </p:cTn>
                        </p:par>
                        <p:par>
                          <p:cTn id="38" fill="hold" nodeType="afterGroup">
                            <p:stCondLst>
                              <p:cond delay="14500"/>
                            </p:stCondLst>
                            <p:childTnLst>
                              <p:par>
                                <p:cTn id="39" presetID="31" presetClass="entr" presetSubtype="0" fill="hold" grpId="0" nodeType="afterEffect">
                                  <p:stCondLst>
                                    <p:cond delay="50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 calcmode="lin" valueType="num">
                                      <p:cBhvr>
                                        <p:cTn id="43" dur="1000" fill="hold"/>
                                        <p:tgtEl>
                                          <p:spTgt spid="2"/>
                                        </p:tgtEl>
                                        <p:attrNameLst>
                                          <p:attrName>style.rotation</p:attrName>
                                        </p:attrNameLst>
                                      </p:cBhvr>
                                      <p:tavLst>
                                        <p:tav tm="0">
                                          <p:val>
                                            <p:fltVal val="90"/>
                                          </p:val>
                                        </p:tav>
                                        <p:tav tm="100000">
                                          <p:val>
                                            <p:fltVal val="0"/>
                                          </p:val>
                                        </p:tav>
                                      </p:tavLst>
                                    </p:anim>
                                    <p:animEffect transition="in" filter="fade">
                                      <p:cBhvr>
                                        <p:cTn id="4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C51F41-9DDE-4D9F-B4CA-09C02371813E}"/>
              </a:ext>
            </a:extLst>
          </p:cNvPr>
          <p:cNvPicPr>
            <a:picLocks noChangeAspect="1"/>
          </p:cNvPicPr>
          <p:nvPr/>
        </p:nvPicPr>
        <p:blipFill>
          <a:blip r:embed="rId2"/>
          <a:stretch>
            <a:fillRect/>
          </a:stretch>
        </p:blipFill>
        <p:spPr>
          <a:xfrm>
            <a:off x="8350413" y="177389"/>
            <a:ext cx="3620362" cy="3620362"/>
          </a:xfrm>
          <a:prstGeom prst="rect">
            <a:avLst/>
          </a:prstGeom>
        </p:spPr>
      </p:pic>
      <p:pic>
        <p:nvPicPr>
          <p:cNvPr id="8" name="Picture 7">
            <a:extLst>
              <a:ext uri="{FF2B5EF4-FFF2-40B4-BE49-F238E27FC236}">
                <a16:creationId xmlns:a16="http://schemas.microsoft.com/office/drawing/2014/main" id="{82695867-B9E1-44FA-805B-E14ACDCCC929}"/>
              </a:ext>
            </a:extLst>
          </p:cNvPr>
          <p:cNvPicPr>
            <a:picLocks noChangeAspect="1"/>
          </p:cNvPicPr>
          <p:nvPr/>
        </p:nvPicPr>
        <p:blipFill rotWithShape="1">
          <a:blip r:embed="rId3"/>
          <a:srcRect l="12301" r="13084" b="31552"/>
          <a:stretch/>
        </p:blipFill>
        <p:spPr>
          <a:xfrm>
            <a:off x="4237518" y="177389"/>
            <a:ext cx="4017862" cy="3351516"/>
          </a:xfrm>
          <a:prstGeom prst="rect">
            <a:avLst/>
          </a:prstGeom>
          <a:scene3d>
            <a:camera prst="orthographicFront">
              <a:rot lat="0" lon="0" rev="0"/>
            </a:camera>
            <a:lightRig rig="threePt" dir="t"/>
          </a:scene3d>
        </p:spPr>
      </p:pic>
      <p:pic>
        <p:nvPicPr>
          <p:cNvPr id="2" name="Picture 1">
            <a:extLst>
              <a:ext uri="{FF2B5EF4-FFF2-40B4-BE49-F238E27FC236}">
                <a16:creationId xmlns:a16="http://schemas.microsoft.com/office/drawing/2014/main" id="{DACD1F5F-590D-4DA5-8835-07A350F2217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Lst>
          </a:blip>
          <a:srcRect l="43348" t="43348" r="27087" b="18345"/>
          <a:stretch/>
        </p:blipFill>
        <p:spPr>
          <a:xfrm>
            <a:off x="294777" y="3493246"/>
            <a:ext cx="3641845" cy="3212149"/>
          </a:xfrm>
          <a:prstGeom prst="rect">
            <a:avLst/>
          </a:prstGeom>
        </p:spPr>
      </p:pic>
      <p:pic>
        <p:nvPicPr>
          <p:cNvPr id="3" name="Picture 2">
            <a:extLst>
              <a:ext uri="{FF2B5EF4-FFF2-40B4-BE49-F238E27FC236}">
                <a16:creationId xmlns:a16="http://schemas.microsoft.com/office/drawing/2014/main" id="{240D7A6C-BB29-4C1B-BA4F-7B109652DB0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49842" t="49194" r="27408" b="21912"/>
          <a:stretch/>
        </p:blipFill>
        <p:spPr>
          <a:xfrm>
            <a:off x="221225" y="177388"/>
            <a:ext cx="3715397" cy="3212149"/>
          </a:xfrm>
          <a:prstGeom prst="rect">
            <a:avLst/>
          </a:prstGeom>
        </p:spPr>
      </p:pic>
      <p:sp>
        <p:nvSpPr>
          <p:cNvPr id="5" name="Rectangle 4">
            <a:extLst>
              <a:ext uri="{FF2B5EF4-FFF2-40B4-BE49-F238E27FC236}">
                <a16:creationId xmlns:a16="http://schemas.microsoft.com/office/drawing/2014/main" id="{E3268FCA-BAB3-493D-B93E-2876BBC3E1D5}"/>
              </a:ext>
            </a:extLst>
          </p:cNvPr>
          <p:cNvSpPr/>
          <p:nvPr/>
        </p:nvSpPr>
        <p:spPr>
          <a:xfrm>
            <a:off x="4458117" y="5035074"/>
            <a:ext cx="712964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Cassiopeia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is a constellation in the northern sky, named after the vain queen Cassiopeia in Greek mythology, who boasted about her unrivaled beauty.</a:t>
            </a:r>
          </a:p>
        </p:txBody>
      </p:sp>
      <p:sp>
        <p:nvSpPr>
          <p:cNvPr id="4" name="TextBox 3">
            <a:extLst>
              <a:ext uri="{FF2B5EF4-FFF2-40B4-BE49-F238E27FC236}">
                <a16:creationId xmlns:a16="http://schemas.microsoft.com/office/drawing/2014/main" id="{68607D77-5A5C-4856-8CED-D3A154F35A53}"/>
              </a:ext>
            </a:extLst>
          </p:cNvPr>
          <p:cNvSpPr txBox="1"/>
          <p:nvPr/>
        </p:nvSpPr>
        <p:spPr>
          <a:xfrm>
            <a:off x="4629150" y="1414131"/>
            <a:ext cx="1771639" cy="369332"/>
          </a:xfrm>
          <a:prstGeom prst="rect">
            <a:avLst/>
          </a:prstGeom>
          <a:solidFill>
            <a:schemeClr val="bg2">
              <a:lumMod val="2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8287F97C-C629-45C7-BC54-5844FE63FE29}"/>
              </a:ext>
            </a:extLst>
          </p:cNvPr>
          <p:cNvSpPr txBox="1"/>
          <p:nvPr/>
        </p:nvSpPr>
        <p:spPr>
          <a:xfrm>
            <a:off x="4486275" y="4214813"/>
            <a:ext cx="3753913" cy="523220"/>
          </a:xfrm>
          <a:prstGeom prst="rect">
            <a:avLst/>
          </a:prstGeom>
          <a:noFill/>
        </p:spPr>
        <p:txBody>
          <a:bodyPr wrap="none" rtlCol="0">
            <a:spAutoFit/>
          </a:bodyPr>
          <a:lstStyle/>
          <a:p>
            <a:r>
              <a:rPr lang="en-US" sz="2800" b="1" u="sng" dirty="0">
                <a:solidFill>
                  <a:srgbClr val="FF0000"/>
                </a:solidFill>
                <a:highlight>
                  <a:srgbClr val="FFFF00"/>
                </a:highlight>
              </a:rPr>
              <a:t>Name the constellation</a:t>
            </a:r>
            <a:r>
              <a:rPr lang="en-US" sz="2800" b="1" dirty="0">
                <a:solidFill>
                  <a:srgbClr val="FF0000"/>
                </a:solidFill>
              </a:rPr>
              <a:t>.</a:t>
            </a:r>
          </a:p>
        </p:txBody>
      </p:sp>
    </p:spTree>
    <p:extLst>
      <p:ext uri="{BB962C8B-B14F-4D97-AF65-F5344CB8AC3E}">
        <p14:creationId xmlns:p14="http://schemas.microsoft.com/office/powerpoint/2010/main" val="3285841282"/>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par>
                          <p:cTn id="8" fill="hold">
                            <p:stCondLst>
                              <p:cond delay="6000"/>
                            </p:stCondLst>
                            <p:childTnLst>
                              <p:par>
                                <p:cTn id="9" presetID="26" presetClass="entr" presetSubtype="0" fill="hold" nodeType="afterEffect">
                                  <p:stCondLst>
                                    <p:cond delay="3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90">
                                          <p:stCondLst>
                                            <p:cond delay="0"/>
                                          </p:stCondLst>
                                        </p:cTn>
                                        <p:tgtEl>
                                          <p:spTgt spid="2"/>
                                        </p:tgtEl>
                                      </p:cBhvr>
                                    </p:animEffect>
                                    <p:anim calcmode="lin" valueType="num">
                                      <p:cBhvr>
                                        <p:cTn id="1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7" dur="13">
                                          <p:stCondLst>
                                            <p:cond delay="325"/>
                                          </p:stCondLst>
                                        </p:cTn>
                                        <p:tgtEl>
                                          <p:spTgt spid="2"/>
                                        </p:tgtEl>
                                      </p:cBhvr>
                                      <p:to x="100000" y="60000"/>
                                    </p:animScale>
                                    <p:animScale>
                                      <p:cBhvr>
                                        <p:cTn id="18" dur="83" decel="50000">
                                          <p:stCondLst>
                                            <p:cond delay="338"/>
                                          </p:stCondLst>
                                        </p:cTn>
                                        <p:tgtEl>
                                          <p:spTgt spid="2"/>
                                        </p:tgtEl>
                                      </p:cBhvr>
                                      <p:to x="100000" y="100000"/>
                                    </p:animScale>
                                    <p:animScale>
                                      <p:cBhvr>
                                        <p:cTn id="19" dur="13">
                                          <p:stCondLst>
                                            <p:cond delay="656"/>
                                          </p:stCondLst>
                                        </p:cTn>
                                        <p:tgtEl>
                                          <p:spTgt spid="2"/>
                                        </p:tgtEl>
                                      </p:cBhvr>
                                      <p:to x="100000" y="80000"/>
                                    </p:animScale>
                                    <p:animScale>
                                      <p:cBhvr>
                                        <p:cTn id="20" dur="83" decel="50000">
                                          <p:stCondLst>
                                            <p:cond delay="669"/>
                                          </p:stCondLst>
                                        </p:cTn>
                                        <p:tgtEl>
                                          <p:spTgt spid="2"/>
                                        </p:tgtEl>
                                      </p:cBhvr>
                                      <p:to x="100000" y="100000"/>
                                    </p:animScale>
                                    <p:animScale>
                                      <p:cBhvr>
                                        <p:cTn id="21" dur="13">
                                          <p:stCondLst>
                                            <p:cond delay="821"/>
                                          </p:stCondLst>
                                        </p:cTn>
                                        <p:tgtEl>
                                          <p:spTgt spid="2"/>
                                        </p:tgtEl>
                                      </p:cBhvr>
                                      <p:to x="100000" y="90000"/>
                                    </p:animScale>
                                    <p:animScale>
                                      <p:cBhvr>
                                        <p:cTn id="22" dur="83" decel="50000">
                                          <p:stCondLst>
                                            <p:cond delay="834"/>
                                          </p:stCondLst>
                                        </p:cTn>
                                        <p:tgtEl>
                                          <p:spTgt spid="2"/>
                                        </p:tgtEl>
                                      </p:cBhvr>
                                      <p:to x="100000" y="100000"/>
                                    </p:animScale>
                                    <p:animScale>
                                      <p:cBhvr>
                                        <p:cTn id="23" dur="13">
                                          <p:stCondLst>
                                            <p:cond delay="904"/>
                                          </p:stCondLst>
                                        </p:cTn>
                                        <p:tgtEl>
                                          <p:spTgt spid="2"/>
                                        </p:tgtEl>
                                      </p:cBhvr>
                                      <p:to x="100000" y="95000"/>
                                    </p:animScale>
                                    <p:animScale>
                                      <p:cBhvr>
                                        <p:cTn id="24" dur="83" decel="50000">
                                          <p:stCondLst>
                                            <p:cond delay="917"/>
                                          </p:stCondLst>
                                        </p:cTn>
                                        <p:tgtEl>
                                          <p:spTgt spid="2"/>
                                        </p:tgtEl>
                                      </p:cBhvr>
                                      <p:to x="100000" y="100000"/>
                                    </p:animScale>
                                  </p:childTnLst>
                                </p:cTn>
                              </p:par>
                            </p:childTnLst>
                          </p:cTn>
                        </p:par>
                        <p:par>
                          <p:cTn id="25" fill="hold">
                            <p:stCondLst>
                              <p:cond delay="10000"/>
                            </p:stCondLst>
                            <p:childTnLst>
                              <p:par>
                                <p:cTn id="26" presetID="13" presetClass="exit" presetSubtype="32" fill="hold" grpId="0" nodeType="afterEffect">
                                  <p:stCondLst>
                                    <p:cond delay="2000"/>
                                  </p:stCondLst>
                                  <p:childTnLst>
                                    <p:animEffect transition="out" filter="plus(out)">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par>
                          <p:cTn id="29" fill="hold">
                            <p:stCondLst>
                              <p:cond delay="13000"/>
                            </p:stCondLst>
                            <p:childTnLst>
                              <p:par>
                                <p:cTn id="30" presetID="31" presetClass="entr" presetSubtype="0" fill="hold" nodeType="afterEffect">
                                  <p:stCondLst>
                                    <p:cond delay="150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par>
                          <p:cTn id="36" fill="hold">
                            <p:stCondLst>
                              <p:cond delay="15500"/>
                            </p:stCondLst>
                            <p:childTnLst>
                              <p:par>
                                <p:cTn id="37" presetID="45" presetClass="entr" presetSubtype="0" fill="hold" grpId="0" nodeType="afterEffect">
                                  <p:stCondLst>
                                    <p:cond delay="15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ppt_w</p:attrName>
                                        </p:attrNameLst>
                                      </p:cBhvr>
                                      <p:tavLst>
                                        <p:tav tm="0" fmla="#ppt_w*sin(2.5*pi*$)">
                                          <p:val>
                                            <p:fltVal val="0"/>
                                          </p:val>
                                        </p:tav>
                                        <p:tav tm="100000">
                                          <p:val>
                                            <p:fltVal val="1"/>
                                          </p:val>
                                        </p:tav>
                                      </p:tavLst>
                                    </p:anim>
                                    <p:anim calcmode="lin" valueType="num">
                                      <p:cBhvr>
                                        <p:cTn id="41"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B47CC-E5C0-479B-8D3F-F9ACC0155485}"/>
              </a:ext>
            </a:extLst>
          </p:cNvPr>
          <p:cNvPicPr>
            <a:picLocks noChangeAspect="1"/>
          </p:cNvPicPr>
          <p:nvPr/>
        </p:nvPicPr>
        <p:blipFill rotWithShape="1">
          <a:blip r:embed="rId2"/>
          <a:srcRect l="14761" r="33318"/>
          <a:stretch/>
        </p:blipFill>
        <p:spPr>
          <a:xfrm>
            <a:off x="228601" y="133349"/>
            <a:ext cx="4286250" cy="5425016"/>
          </a:xfrm>
          <a:prstGeom prst="rect">
            <a:avLst/>
          </a:prstGeom>
        </p:spPr>
      </p:pic>
      <p:sp>
        <p:nvSpPr>
          <p:cNvPr id="3" name="TextBox 2">
            <a:extLst>
              <a:ext uri="{FF2B5EF4-FFF2-40B4-BE49-F238E27FC236}">
                <a16:creationId xmlns:a16="http://schemas.microsoft.com/office/drawing/2014/main" id="{00FFEA6B-8F06-4622-B635-A676FFFBD6DB}"/>
              </a:ext>
            </a:extLst>
          </p:cNvPr>
          <p:cNvSpPr txBox="1"/>
          <p:nvPr/>
        </p:nvSpPr>
        <p:spPr>
          <a:xfrm>
            <a:off x="1128712" y="5943600"/>
            <a:ext cx="2898870" cy="523220"/>
          </a:xfrm>
          <a:prstGeom prst="rect">
            <a:avLst/>
          </a:prstGeom>
          <a:noFill/>
        </p:spPr>
        <p:txBody>
          <a:bodyPr wrap="none" rtlCol="0">
            <a:spAutoFit/>
          </a:bodyPr>
          <a:lstStyle/>
          <a:p>
            <a:r>
              <a:rPr lang="en-US" sz="2800" b="1" dirty="0"/>
              <a:t>Cross River Gorilla</a:t>
            </a:r>
          </a:p>
        </p:txBody>
      </p:sp>
      <p:pic>
        <p:nvPicPr>
          <p:cNvPr id="4" name="Picture 3">
            <a:extLst>
              <a:ext uri="{FF2B5EF4-FFF2-40B4-BE49-F238E27FC236}">
                <a16:creationId xmlns:a16="http://schemas.microsoft.com/office/drawing/2014/main" id="{E2C17B6E-6D34-4E76-98D1-FC5D8679D7EA}"/>
              </a:ext>
            </a:extLst>
          </p:cNvPr>
          <p:cNvPicPr>
            <a:picLocks noChangeAspect="1"/>
          </p:cNvPicPr>
          <p:nvPr/>
        </p:nvPicPr>
        <p:blipFill rotWithShape="1">
          <a:blip r:embed="rId3"/>
          <a:srcRect l="18062" t="6227" r="19078"/>
          <a:stretch/>
        </p:blipFill>
        <p:spPr>
          <a:xfrm>
            <a:off x="4714875" y="133349"/>
            <a:ext cx="3829050" cy="3801028"/>
          </a:xfrm>
          <a:prstGeom prst="rect">
            <a:avLst/>
          </a:prstGeom>
        </p:spPr>
      </p:pic>
      <p:sp>
        <p:nvSpPr>
          <p:cNvPr id="5" name="Rectangle 4">
            <a:extLst>
              <a:ext uri="{FF2B5EF4-FFF2-40B4-BE49-F238E27FC236}">
                <a16:creationId xmlns:a16="http://schemas.microsoft.com/office/drawing/2014/main" id="{6C26B2AB-1091-4A8C-AD9D-199DB1A8069F}"/>
              </a:ext>
            </a:extLst>
          </p:cNvPr>
          <p:cNvSpPr/>
          <p:nvPr/>
        </p:nvSpPr>
        <p:spPr>
          <a:xfrm>
            <a:off x="5412580" y="4158496"/>
            <a:ext cx="5903120" cy="2308324"/>
          </a:xfrm>
          <a:prstGeom prst="rect">
            <a:avLst/>
          </a:prstGeom>
        </p:spPr>
        <p:txBody>
          <a:bodyPr wrap="square">
            <a:spAutoFit/>
          </a:bodyPr>
          <a:lstStyle/>
          <a:p>
            <a:r>
              <a:rPr lang="en-US" sz="2400" b="1" dirty="0"/>
              <a:t>There are currently only 200-300 Cross River Gorillas left in the wild, making them the most endangered great ape in Africa. They live in mountainous border area between Cameroon and Nigeria at the top of the Cross River, after which they are named.</a:t>
            </a:r>
          </a:p>
        </p:txBody>
      </p:sp>
      <p:pic>
        <p:nvPicPr>
          <p:cNvPr id="6" name="Picture 5">
            <a:extLst>
              <a:ext uri="{FF2B5EF4-FFF2-40B4-BE49-F238E27FC236}">
                <a16:creationId xmlns:a16="http://schemas.microsoft.com/office/drawing/2014/main" id="{8041CCF6-DE04-4485-8525-64E19CC5B2DA}"/>
              </a:ext>
            </a:extLst>
          </p:cNvPr>
          <p:cNvPicPr>
            <a:picLocks noChangeAspect="1"/>
          </p:cNvPicPr>
          <p:nvPr/>
        </p:nvPicPr>
        <p:blipFill>
          <a:blip r:embed="rId4"/>
          <a:stretch>
            <a:fillRect/>
          </a:stretch>
        </p:blipFill>
        <p:spPr>
          <a:xfrm>
            <a:off x="8743949" y="133349"/>
            <a:ext cx="3356383" cy="3416319"/>
          </a:xfrm>
          <a:prstGeom prst="rect">
            <a:avLst/>
          </a:prstGeom>
        </p:spPr>
      </p:pic>
    </p:spTree>
    <p:extLst>
      <p:ext uri="{BB962C8B-B14F-4D97-AF65-F5344CB8AC3E}">
        <p14:creationId xmlns:p14="http://schemas.microsoft.com/office/powerpoint/2010/main" val="360062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airplan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000"/>
                            </p:stCondLst>
                            <p:childTnLst>
                              <p:par>
                                <p:cTn id="11" presetID="5" presetClass="entr" presetSubtype="10" fill="hold" grpId="0"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1000"/>
                                        <p:tgtEl>
                                          <p:spTgt spid="3"/>
                                        </p:tgtEl>
                                      </p:cBhvr>
                                    </p:animEffect>
                                  </p:childTnLst>
                                </p:cTn>
                              </p:par>
                            </p:childTnLst>
                          </p:cTn>
                        </p:par>
                        <p:par>
                          <p:cTn id="14" fill="hold">
                            <p:stCondLst>
                              <p:cond delay="10000"/>
                            </p:stCondLst>
                            <p:childTnLst>
                              <p:par>
                                <p:cTn id="15" presetID="6" presetClass="entr" presetSubtype="16" fill="hold" grpId="0" nodeType="afterEffect">
                                  <p:stCondLst>
                                    <p:cond delay="350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F429CA-ABC0-4244-8278-18D743800A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Lst>
          </a:blip>
          <a:stretch>
            <a:fillRect/>
          </a:stretch>
        </p:blipFill>
        <p:spPr>
          <a:xfrm>
            <a:off x="8604457" y="90601"/>
            <a:ext cx="3387213" cy="3268524"/>
          </a:xfrm>
          <a:prstGeom prst="rect">
            <a:avLst/>
          </a:prstGeom>
        </p:spPr>
      </p:pic>
      <p:pic>
        <p:nvPicPr>
          <p:cNvPr id="3" name="Picture 2">
            <a:extLst>
              <a:ext uri="{FF2B5EF4-FFF2-40B4-BE49-F238E27FC236}">
                <a16:creationId xmlns:a16="http://schemas.microsoft.com/office/drawing/2014/main" id="{8E8E3AB3-0256-4111-BEB1-AC6C054351F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0382" t="27492" r="37310" b="4075"/>
          <a:stretch/>
        </p:blipFill>
        <p:spPr>
          <a:xfrm>
            <a:off x="3587544" y="115813"/>
            <a:ext cx="3235742" cy="4665581"/>
          </a:xfrm>
          <a:prstGeom prst="rect">
            <a:avLst/>
          </a:prstGeom>
        </p:spPr>
      </p:pic>
      <p:pic>
        <p:nvPicPr>
          <p:cNvPr id="4" name="Picture 3">
            <a:extLst>
              <a:ext uri="{FF2B5EF4-FFF2-40B4-BE49-F238E27FC236}">
                <a16:creationId xmlns:a16="http://schemas.microsoft.com/office/drawing/2014/main" id="{96E3404E-556D-4C70-968A-3BD98328AA7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9156" t="26706" r="37998"/>
          <a:stretch/>
        </p:blipFill>
        <p:spPr>
          <a:xfrm>
            <a:off x="174178" y="90601"/>
            <a:ext cx="3076834" cy="4673884"/>
          </a:xfrm>
          <a:prstGeom prst="rect">
            <a:avLst/>
          </a:prstGeom>
        </p:spPr>
      </p:pic>
      <p:pic>
        <p:nvPicPr>
          <p:cNvPr id="5" name="Picture 4">
            <a:extLst>
              <a:ext uri="{FF2B5EF4-FFF2-40B4-BE49-F238E27FC236}">
                <a16:creationId xmlns:a16="http://schemas.microsoft.com/office/drawing/2014/main" id="{7E9EDC9B-4784-4F58-A91D-E79F2B298DDA}"/>
              </a:ext>
            </a:extLst>
          </p:cNvPr>
          <p:cNvPicPr>
            <a:picLocks noChangeAspect="1"/>
          </p:cNvPicPr>
          <p:nvPr/>
        </p:nvPicPr>
        <p:blipFill>
          <a:blip r:embed="rId8"/>
          <a:stretch>
            <a:fillRect/>
          </a:stretch>
        </p:blipFill>
        <p:spPr>
          <a:xfrm>
            <a:off x="8086567" y="3429000"/>
            <a:ext cx="3905103" cy="3338399"/>
          </a:xfrm>
          <a:prstGeom prst="rect">
            <a:avLst/>
          </a:prstGeom>
        </p:spPr>
      </p:pic>
      <p:sp>
        <p:nvSpPr>
          <p:cNvPr id="10" name="Rectangle 9">
            <a:extLst>
              <a:ext uri="{FF2B5EF4-FFF2-40B4-BE49-F238E27FC236}">
                <a16:creationId xmlns:a16="http://schemas.microsoft.com/office/drawing/2014/main" id="{20DDCC95-4674-454D-8D1C-40E2D2BCCFE0}"/>
              </a:ext>
            </a:extLst>
          </p:cNvPr>
          <p:cNvSpPr/>
          <p:nvPr/>
        </p:nvSpPr>
        <p:spPr>
          <a:xfrm>
            <a:off x="62150" y="4919009"/>
            <a:ext cx="808656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Orion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is a prominent constellation located on the celestial equator and visible throughout the world. It is one of the most conspicuous and recognizable constellations in the night sky. It is named after Orion, a hunter in Greek mythology. Its brightest stars are blue-white Rigel and red Betelgeuse.</a:t>
            </a:r>
          </a:p>
        </p:txBody>
      </p:sp>
      <p:sp>
        <p:nvSpPr>
          <p:cNvPr id="2" name="TextBox 1">
            <a:extLst>
              <a:ext uri="{FF2B5EF4-FFF2-40B4-BE49-F238E27FC236}">
                <a16:creationId xmlns:a16="http://schemas.microsoft.com/office/drawing/2014/main" id="{B0753AEE-A920-4507-8578-54569AE3D488}"/>
              </a:ext>
            </a:extLst>
          </p:cNvPr>
          <p:cNvSpPr txBox="1"/>
          <p:nvPr/>
        </p:nvSpPr>
        <p:spPr>
          <a:xfrm>
            <a:off x="11047751" y="5381469"/>
            <a:ext cx="819455" cy="369332"/>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91894911"/>
      </p:ext>
    </p:extLst>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6000"/>
                            </p:stCondLst>
                            <p:childTnLst>
                              <p:par>
                                <p:cTn id="22" presetID="6" presetClass="entr" presetSubtype="16" fill="hold" nodeType="afterEffect">
                                  <p:stCondLst>
                                    <p:cond delay="450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1000"/>
                                        <p:tgtEl>
                                          <p:spTgt spid="3"/>
                                        </p:tgtEl>
                                      </p:cBhvr>
                                    </p:animEffect>
                                  </p:childTnLst>
                                </p:cTn>
                              </p:par>
                            </p:childTnLst>
                          </p:cTn>
                        </p:par>
                        <p:par>
                          <p:cTn id="25" fill="hold">
                            <p:stCondLst>
                              <p:cond delay="11500"/>
                            </p:stCondLst>
                            <p:childTnLst>
                              <p:par>
                                <p:cTn id="26" presetID="2" presetClass="exit" presetSubtype="4" fill="hold" grpId="0" nodeType="afterEffect">
                                  <p:stCondLst>
                                    <p:cond delay="2000"/>
                                  </p:stCondLst>
                                  <p:childTnLst>
                                    <p:anim calcmode="lin" valueType="num">
                                      <p:cBhvr additive="base">
                                        <p:cTn id="27" dur="1000"/>
                                        <p:tgtEl>
                                          <p:spTgt spid="2"/>
                                        </p:tgtEl>
                                        <p:attrNameLst>
                                          <p:attrName>ppt_x</p:attrName>
                                        </p:attrNameLst>
                                      </p:cBhvr>
                                      <p:tavLst>
                                        <p:tav tm="0">
                                          <p:val>
                                            <p:strVal val="ppt_x"/>
                                          </p:val>
                                        </p:tav>
                                        <p:tav tm="100000">
                                          <p:val>
                                            <p:strVal val="ppt_x"/>
                                          </p:val>
                                        </p:tav>
                                      </p:tavLst>
                                    </p:anim>
                                    <p:anim calcmode="lin" valueType="num">
                                      <p:cBhvr additive="base">
                                        <p:cTn id="28" dur="1000"/>
                                        <p:tgtEl>
                                          <p:spTgt spid="2"/>
                                        </p:tgtEl>
                                        <p:attrNameLst>
                                          <p:attrName>ppt_y</p:attrName>
                                        </p:attrNameLst>
                                      </p:cBhvr>
                                      <p:tavLst>
                                        <p:tav tm="0">
                                          <p:val>
                                            <p:strVal val="ppt_y"/>
                                          </p:val>
                                        </p:tav>
                                        <p:tav tm="100000">
                                          <p:val>
                                            <p:strVal val="1+ppt_h/2"/>
                                          </p:val>
                                        </p:tav>
                                      </p:tavLst>
                                    </p:anim>
                                    <p:set>
                                      <p:cBhvr>
                                        <p:cTn id="29" dur="1" fill="hold">
                                          <p:stCondLst>
                                            <p:cond delay="999"/>
                                          </p:stCondLst>
                                        </p:cTn>
                                        <p:tgtEl>
                                          <p:spTgt spid="2"/>
                                        </p:tgtEl>
                                        <p:attrNameLst>
                                          <p:attrName>style.visibility</p:attrName>
                                        </p:attrNameLst>
                                      </p:cBhvr>
                                      <p:to>
                                        <p:strVal val="hidden"/>
                                      </p:to>
                                    </p:set>
                                  </p:childTnLst>
                                </p:cTn>
                              </p:par>
                            </p:childTnLst>
                          </p:cTn>
                        </p:par>
                        <p:par>
                          <p:cTn id="30" fill="hold">
                            <p:stCondLst>
                              <p:cond delay="14500"/>
                            </p:stCondLst>
                            <p:childTnLst>
                              <p:par>
                                <p:cTn id="31" presetID="3" presetClass="entr" presetSubtype="10" fill="hold" nodeType="afterEffect">
                                  <p:stCondLst>
                                    <p:cond delay="200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1000"/>
                                        <p:tgtEl>
                                          <p:spTgt spid="7"/>
                                        </p:tgtEl>
                                      </p:cBhvr>
                                    </p:animEffect>
                                  </p:childTnLst>
                                </p:cTn>
                              </p:par>
                            </p:childTnLst>
                          </p:cTn>
                        </p:par>
                        <p:par>
                          <p:cTn id="34" fill="hold">
                            <p:stCondLst>
                              <p:cond delay="17500"/>
                            </p:stCondLst>
                            <p:childTnLst>
                              <p:par>
                                <p:cTn id="35" presetID="45" presetClass="entr" presetSubtype="0" fill="hold" grpId="0" nodeType="afterEffect">
                                  <p:stCondLst>
                                    <p:cond delay="2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ppt_w</p:attrName>
                                        </p:attrNameLst>
                                      </p:cBhvr>
                                      <p:tavLst>
                                        <p:tav tm="0" fmla="#ppt_w*sin(2.5*pi*$)">
                                          <p:val>
                                            <p:fltVal val="0"/>
                                          </p:val>
                                        </p:tav>
                                        <p:tav tm="100000">
                                          <p:val>
                                            <p:fltVal val="1"/>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8923A-99B7-431E-B1FA-5AEEE8F21270}"/>
              </a:ext>
            </a:extLst>
          </p:cNvPr>
          <p:cNvSpPr txBox="1"/>
          <p:nvPr/>
        </p:nvSpPr>
        <p:spPr>
          <a:xfrm>
            <a:off x="2980690" y="362793"/>
            <a:ext cx="6230616" cy="646331"/>
          </a:xfrm>
          <a:prstGeom prst="rect">
            <a:avLst/>
          </a:prstGeom>
          <a:noFill/>
        </p:spPr>
        <p:txBody>
          <a:bodyPr wrap="none" rtlCol="0">
            <a:spAutoFit/>
          </a:bodyPr>
          <a:lstStyle/>
          <a:p>
            <a:r>
              <a:rPr lang="en-US" sz="3600" b="1" u="sng" dirty="0">
                <a:solidFill>
                  <a:srgbClr val="FF0000"/>
                </a:solidFill>
                <a:highlight>
                  <a:srgbClr val="FFFF00"/>
                </a:highlight>
              </a:rPr>
              <a:t>Two Climate Change Questions.</a:t>
            </a:r>
          </a:p>
        </p:txBody>
      </p:sp>
      <p:pic>
        <p:nvPicPr>
          <p:cNvPr id="3" name="Picture 2">
            <a:extLst>
              <a:ext uri="{FF2B5EF4-FFF2-40B4-BE49-F238E27FC236}">
                <a16:creationId xmlns:a16="http://schemas.microsoft.com/office/drawing/2014/main" id="{620E9C0A-4DEF-4FC5-8B4B-7787083FD94A}"/>
              </a:ext>
            </a:extLst>
          </p:cNvPr>
          <p:cNvPicPr>
            <a:picLocks noChangeAspect="1"/>
          </p:cNvPicPr>
          <p:nvPr/>
        </p:nvPicPr>
        <p:blipFill>
          <a:blip r:embed="rId2"/>
          <a:stretch>
            <a:fillRect/>
          </a:stretch>
        </p:blipFill>
        <p:spPr>
          <a:xfrm>
            <a:off x="1724325" y="1315765"/>
            <a:ext cx="8294550" cy="3879942"/>
          </a:xfrm>
          <a:prstGeom prst="rect">
            <a:avLst/>
          </a:prstGeom>
        </p:spPr>
      </p:pic>
      <p:sp>
        <p:nvSpPr>
          <p:cNvPr id="4" name="Rectangle 3">
            <a:extLst>
              <a:ext uri="{FF2B5EF4-FFF2-40B4-BE49-F238E27FC236}">
                <a16:creationId xmlns:a16="http://schemas.microsoft.com/office/drawing/2014/main" id="{F1495EC5-E015-4A85-8A17-DB0B014795A8}"/>
              </a:ext>
            </a:extLst>
          </p:cNvPr>
          <p:cNvSpPr/>
          <p:nvPr/>
        </p:nvSpPr>
        <p:spPr>
          <a:xfrm>
            <a:off x="2428671" y="5502349"/>
            <a:ext cx="6885859" cy="646331"/>
          </a:xfrm>
          <a:prstGeom prst="rect">
            <a:avLst/>
          </a:prstGeom>
        </p:spPr>
        <p:txBody>
          <a:bodyPr wrap="none">
            <a:spAutoFit/>
          </a:bodyPr>
          <a:lstStyle/>
          <a:p>
            <a:r>
              <a:rPr lang="en-US" sz="3600" b="1" dirty="0"/>
              <a:t>2100 projection of global warming.</a:t>
            </a:r>
          </a:p>
        </p:txBody>
      </p:sp>
    </p:spTree>
    <p:extLst>
      <p:ext uri="{BB962C8B-B14F-4D97-AF65-F5344CB8AC3E}">
        <p14:creationId xmlns:p14="http://schemas.microsoft.com/office/powerpoint/2010/main" val="567977646"/>
      </p:ext>
    </p:extLst>
  </p:cSld>
  <p:clrMapOvr>
    <a:masterClrMapping/>
  </p:clrMapOvr>
  <mc:AlternateContent xmlns:mc="http://schemas.openxmlformats.org/markup-compatibility/2006" xmlns:p14="http://schemas.microsoft.com/office/powerpoint/2010/main">
    <mc:Choice Requires="p14">
      <p:transition spd="slow" p14:dur="1500" advTm="10000"/>
    </mc:Choice>
    <mc:Fallback xmlns="">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778" y="279431"/>
            <a:ext cx="114591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Name the four most abundant gases in air excluding water (the humidity varies widely by location, weather, time of the year from a trace to 4%) in decreasing order of abundance.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Name       formula    % abundance     Lewis Structure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618583" y="1848381"/>
            <a:ext cx="34485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Nitrogen        N</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78.1%</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4955"/>
          <a:stretch/>
        </p:blipFill>
        <p:spPr>
          <a:xfrm>
            <a:off x="5023066" y="1834658"/>
            <a:ext cx="794084" cy="625858"/>
          </a:xfrm>
          <a:prstGeom prst="rect">
            <a:avLst/>
          </a:prstGeom>
        </p:spPr>
      </p:pic>
      <p:pic>
        <p:nvPicPr>
          <p:cNvPr id="6" name="Picture 5"/>
          <p:cNvPicPr>
            <a:picLocks noChangeAspect="1"/>
          </p:cNvPicPr>
          <p:nvPr/>
        </p:nvPicPr>
        <p:blipFill rotWithShape="1">
          <a:blip r:embed="rId3"/>
          <a:srcRect l="34806" t="17307" r="3684" b="15821"/>
          <a:stretch/>
        </p:blipFill>
        <p:spPr>
          <a:xfrm>
            <a:off x="6438835" y="1734190"/>
            <a:ext cx="1140834" cy="916741"/>
          </a:xfrm>
          <a:prstGeom prst="rect">
            <a:avLst/>
          </a:prstGeom>
        </p:spPr>
      </p:pic>
      <p:sp>
        <p:nvSpPr>
          <p:cNvPr id="9" name="TextBox 8"/>
          <p:cNvSpPr txBox="1"/>
          <p:nvPr/>
        </p:nvSpPr>
        <p:spPr>
          <a:xfrm>
            <a:off x="618583" y="2398604"/>
            <a:ext cx="35441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Oxygen          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20.9%  </a:t>
            </a:r>
          </a:p>
        </p:txBody>
      </p:sp>
      <p:pic>
        <p:nvPicPr>
          <p:cNvPr id="10" name="Picture 9"/>
          <p:cNvPicPr>
            <a:picLocks noChangeAspect="1"/>
          </p:cNvPicPr>
          <p:nvPr/>
        </p:nvPicPr>
        <p:blipFill rotWithShape="1">
          <a:blip r:embed="rId4"/>
          <a:srcRect l="8070" t="9052" r="9298" b="7663"/>
          <a:stretch/>
        </p:blipFill>
        <p:spPr>
          <a:xfrm>
            <a:off x="6542700" y="2619905"/>
            <a:ext cx="945614" cy="722761"/>
          </a:xfrm>
          <a:prstGeom prst="rect">
            <a:avLst/>
          </a:prstGeom>
        </p:spPr>
      </p:pic>
      <p:sp>
        <p:nvSpPr>
          <p:cNvPr id="11" name="TextBox 10"/>
          <p:cNvSpPr txBox="1"/>
          <p:nvPr/>
        </p:nvSpPr>
        <p:spPr>
          <a:xfrm>
            <a:off x="4142791" y="2409351"/>
            <a:ext cx="1910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the Lewis structure for oxygen is one of the few failures of the Lewis structure method as it predicts incorrect magnetic properties of O</a:t>
            </a:r>
            <a:r>
              <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575" y="2819005"/>
            <a:ext cx="660434" cy="381020"/>
          </a:xfrm>
          <a:prstGeom prst="rect">
            <a:avLst/>
          </a:prstGeom>
        </p:spPr>
      </p:pic>
      <p:sp>
        <p:nvSpPr>
          <p:cNvPr id="13" name="TextBox 12"/>
          <p:cNvSpPr txBox="1"/>
          <p:nvPr/>
        </p:nvSpPr>
        <p:spPr>
          <a:xfrm>
            <a:off x="618583" y="3737812"/>
            <a:ext cx="3699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  Argon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0.93%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7642" t="28207" r="27925" b="27995"/>
          <a:stretch/>
        </p:blipFill>
        <p:spPr>
          <a:xfrm>
            <a:off x="6564191" y="3519102"/>
            <a:ext cx="890121" cy="877405"/>
          </a:xfrm>
          <a:prstGeom prst="rect">
            <a:avLst/>
          </a:prstGeom>
        </p:spPr>
      </p:pic>
      <p:sp>
        <p:nvSpPr>
          <p:cNvPr id="17" name="TextBox 16"/>
          <p:cNvSpPr txBox="1"/>
          <p:nvPr/>
        </p:nvSpPr>
        <p:spPr>
          <a:xfrm>
            <a:off x="618583" y="4726239"/>
            <a:ext cx="3601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  Carbon       CO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dioxide</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2690" y="4726239"/>
            <a:ext cx="1404077" cy="466501"/>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t="19277" b="17564"/>
          <a:stretch/>
        </p:blipFill>
        <p:spPr>
          <a:xfrm>
            <a:off x="6292604" y="4428142"/>
            <a:ext cx="1433296" cy="905240"/>
          </a:xfrm>
          <a:prstGeom prst="rect">
            <a:avLst/>
          </a:prstGeom>
        </p:spPr>
      </p:pic>
      <p:pic>
        <p:nvPicPr>
          <p:cNvPr id="4" name="Picture 3"/>
          <p:cNvPicPr>
            <a:picLocks noChangeAspect="1"/>
          </p:cNvPicPr>
          <p:nvPr/>
        </p:nvPicPr>
        <p:blipFill rotWithShape="1">
          <a:blip r:embed="rId9"/>
          <a:srcRect l="7712"/>
          <a:stretch/>
        </p:blipFill>
        <p:spPr>
          <a:xfrm>
            <a:off x="7934956" y="1484049"/>
            <a:ext cx="4248642" cy="2877309"/>
          </a:xfrm>
          <a:prstGeom prst="rect">
            <a:avLst/>
          </a:prstGeom>
        </p:spPr>
      </p:pic>
      <p:pic>
        <p:nvPicPr>
          <p:cNvPr id="7" name="Picture 6"/>
          <p:cNvPicPr>
            <a:picLocks noChangeAspect="1"/>
          </p:cNvPicPr>
          <p:nvPr/>
        </p:nvPicPr>
        <p:blipFill>
          <a:blip r:embed="rId10"/>
          <a:stretch>
            <a:fillRect/>
          </a:stretch>
        </p:blipFill>
        <p:spPr>
          <a:xfrm>
            <a:off x="5020224" y="3712095"/>
            <a:ext cx="529011" cy="521989"/>
          </a:xfrm>
          <a:prstGeom prst="rect">
            <a:avLst/>
          </a:prstGeom>
        </p:spPr>
      </p:pic>
      <p:sp>
        <p:nvSpPr>
          <p:cNvPr id="14" name="TextBox 13"/>
          <p:cNvSpPr txBox="1"/>
          <p:nvPr/>
        </p:nvSpPr>
        <p:spPr>
          <a:xfrm>
            <a:off x="721895" y="5444796"/>
            <a:ext cx="111483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Many people do not name nitrogen as the most abundant gas, extremely few name argon as the third most abundant gas and CO</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is commonly named as one of the three most abundant gases.  Presumably the latter is a conclusion reached because plants need CO</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and animals exhale CO</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However, only 3% of human exhaled gas is CO</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and most is N</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Why?  </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0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50000">
        <p15:prstTrans prst="origami"/>
      </p:transition>
    </mc:Choice>
    <mc:Fallback xmlns="">
      <p:transition spd="slow"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6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8000"/>
                            </p:stCondLst>
                            <p:childTnLst>
                              <p:par>
                                <p:cTn id="9" presetID="2" presetClass="entr" presetSubtype="6"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9500"/>
                            </p:stCondLst>
                            <p:childTnLst>
                              <p:par>
                                <p:cTn id="14" presetID="26"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90">
                                          <p:stCondLst>
                                            <p:cond delay="0"/>
                                          </p:stCondLst>
                                        </p:cTn>
                                        <p:tgtEl>
                                          <p:spTgt spid="6"/>
                                        </p:tgtEl>
                                      </p:cBhvr>
                                    </p:animEffect>
                                    <p:anim calcmode="lin" valueType="num">
                                      <p:cBhvr>
                                        <p:cTn id="17"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2" dur="13">
                                          <p:stCondLst>
                                            <p:cond delay="325"/>
                                          </p:stCondLst>
                                        </p:cTn>
                                        <p:tgtEl>
                                          <p:spTgt spid="6"/>
                                        </p:tgtEl>
                                      </p:cBhvr>
                                      <p:to x="100000" y="60000"/>
                                    </p:animScale>
                                    <p:animScale>
                                      <p:cBhvr>
                                        <p:cTn id="23" dur="83" decel="50000">
                                          <p:stCondLst>
                                            <p:cond delay="338"/>
                                          </p:stCondLst>
                                        </p:cTn>
                                        <p:tgtEl>
                                          <p:spTgt spid="6"/>
                                        </p:tgtEl>
                                      </p:cBhvr>
                                      <p:to x="100000" y="100000"/>
                                    </p:animScale>
                                    <p:animScale>
                                      <p:cBhvr>
                                        <p:cTn id="24" dur="13">
                                          <p:stCondLst>
                                            <p:cond delay="656"/>
                                          </p:stCondLst>
                                        </p:cTn>
                                        <p:tgtEl>
                                          <p:spTgt spid="6"/>
                                        </p:tgtEl>
                                      </p:cBhvr>
                                      <p:to x="100000" y="80000"/>
                                    </p:animScale>
                                    <p:animScale>
                                      <p:cBhvr>
                                        <p:cTn id="25" dur="83" decel="50000">
                                          <p:stCondLst>
                                            <p:cond delay="669"/>
                                          </p:stCondLst>
                                        </p:cTn>
                                        <p:tgtEl>
                                          <p:spTgt spid="6"/>
                                        </p:tgtEl>
                                      </p:cBhvr>
                                      <p:to x="100000" y="100000"/>
                                    </p:animScale>
                                    <p:animScale>
                                      <p:cBhvr>
                                        <p:cTn id="26" dur="13">
                                          <p:stCondLst>
                                            <p:cond delay="821"/>
                                          </p:stCondLst>
                                        </p:cTn>
                                        <p:tgtEl>
                                          <p:spTgt spid="6"/>
                                        </p:tgtEl>
                                      </p:cBhvr>
                                      <p:to x="100000" y="90000"/>
                                    </p:animScale>
                                    <p:animScale>
                                      <p:cBhvr>
                                        <p:cTn id="27" dur="83" decel="50000">
                                          <p:stCondLst>
                                            <p:cond delay="834"/>
                                          </p:stCondLst>
                                        </p:cTn>
                                        <p:tgtEl>
                                          <p:spTgt spid="6"/>
                                        </p:tgtEl>
                                      </p:cBhvr>
                                      <p:to x="100000" y="100000"/>
                                    </p:animScale>
                                    <p:animScale>
                                      <p:cBhvr>
                                        <p:cTn id="28" dur="13">
                                          <p:stCondLst>
                                            <p:cond delay="904"/>
                                          </p:stCondLst>
                                        </p:cTn>
                                        <p:tgtEl>
                                          <p:spTgt spid="6"/>
                                        </p:tgtEl>
                                      </p:cBhvr>
                                      <p:to x="100000" y="95000"/>
                                    </p:animScale>
                                    <p:animScale>
                                      <p:cBhvr>
                                        <p:cTn id="29" dur="83" decel="50000">
                                          <p:stCondLst>
                                            <p:cond delay="917"/>
                                          </p:stCondLst>
                                        </p:cTn>
                                        <p:tgtEl>
                                          <p:spTgt spid="6"/>
                                        </p:tgtEl>
                                      </p:cBhvr>
                                      <p:to x="100000" y="100000"/>
                                    </p:animScale>
                                  </p:childTnLst>
                                </p:cTn>
                              </p:par>
                            </p:childTnLst>
                          </p:cTn>
                        </p:par>
                        <p:par>
                          <p:cTn id="30" fill="hold">
                            <p:stCondLst>
                              <p:cond delay="11000"/>
                            </p:stCondLst>
                            <p:childTnLst>
                              <p:par>
                                <p:cTn id="31" presetID="45" presetClass="entr" presetSubtype="0" fill="hold" grpId="0" nodeType="afterEffect">
                                  <p:stCondLst>
                                    <p:cond delay="20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anim calcmode="lin" valueType="num">
                                      <p:cBhvr>
                                        <p:cTn id="34" dur="2000" fill="hold"/>
                                        <p:tgtEl>
                                          <p:spTgt spid="9"/>
                                        </p:tgtEl>
                                        <p:attrNameLst>
                                          <p:attrName>ppt_w</p:attrName>
                                        </p:attrNameLst>
                                      </p:cBhvr>
                                      <p:tavLst>
                                        <p:tav tm="0" fmla="#ppt_w*sin(2.5*pi*$)">
                                          <p:val>
                                            <p:fltVal val="0"/>
                                          </p:val>
                                        </p:tav>
                                        <p:tav tm="100000">
                                          <p:val>
                                            <p:fltVal val="1"/>
                                          </p:val>
                                        </p:tav>
                                      </p:tavLst>
                                    </p:anim>
                                    <p:anim calcmode="lin" valueType="num">
                                      <p:cBhvr>
                                        <p:cTn id="35" dur="2000" fill="hold"/>
                                        <p:tgtEl>
                                          <p:spTgt spid="9"/>
                                        </p:tgtEl>
                                        <p:attrNameLst>
                                          <p:attrName>ppt_h</p:attrName>
                                        </p:attrNameLst>
                                      </p:cBhvr>
                                      <p:tavLst>
                                        <p:tav tm="0">
                                          <p:val>
                                            <p:strVal val="#ppt_h"/>
                                          </p:val>
                                        </p:tav>
                                        <p:tav tm="100000">
                                          <p:val>
                                            <p:strVal val="#ppt_h"/>
                                          </p:val>
                                        </p:tav>
                                      </p:tavLst>
                                    </p:anim>
                                  </p:childTnLst>
                                </p:cTn>
                              </p:par>
                            </p:childTnLst>
                          </p:cTn>
                        </p:par>
                        <p:par>
                          <p:cTn id="36" fill="hold">
                            <p:stCondLst>
                              <p:cond delay="15000"/>
                            </p:stCondLst>
                            <p:childTnLst>
                              <p:par>
                                <p:cTn id="37" presetID="2" presetClass="entr" presetSubtype="9" fill="hold" grpId="0" nodeType="afterEffect">
                                  <p:stCondLst>
                                    <p:cond delay="5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0-#ppt_w/2"/>
                                          </p:val>
                                        </p:tav>
                                        <p:tav tm="100000">
                                          <p:val>
                                            <p:strVal val="#ppt_x"/>
                                          </p:val>
                                        </p:tav>
                                      </p:tavLst>
                                    </p:anim>
                                    <p:anim calcmode="lin" valueType="num">
                                      <p:cBhvr additive="base">
                                        <p:cTn id="40" dur="1000" fill="hold"/>
                                        <p:tgtEl>
                                          <p:spTgt spid="11"/>
                                        </p:tgtEl>
                                        <p:attrNameLst>
                                          <p:attrName>ppt_y</p:attrName>
                                        </p:attrNameLst>
                                      </p:cBhvr>
                                      <p:tavLst>
                                        <p:tav tm="0">
                                          <p:val>
                                            <p:strVal val="0-#ppt_h/2"/>
                                          </p:val>
                                        </p:tav>
                                        <p:tav tm="100000">
                                          <p:val>
                                            <p:strVal val="#ppt_y"/>
                                          </p:val>
                                        </p:tav>
                                      </p:tavLst>
                                    </p:anim>
                                  </p:childTnLst>
                                </p:cTn>
                              </p:par>
                            </p:childTnLst>
                          </p:cTn>
                        </p:par>
                        <p:par>
                          <p:cTn id="41" fill="hold">
                            <p:stCondLst>
                              <p:cond delay="16500"/>
                            </p:stCondLst>
                            <p:childTnLst>
                              <p:par>
                                <p:cTn id="42" presetID="1"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16500"/>
                            </p:stCondLst>
                            <p:childTnLst>
                              <p:par>
                                <p:cTn id="45" presetID="45" presetClass="entr" presetSubtype="0" fill="hold" nodeType="after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ppt_w</p:attrName>
                                        </p:attrNameLst>
                                      </p:cBhvr>
                                      <p:tavLst>
                                        <p:tav tm="0" fmla="#ppt_w*sin(2.5*pi*$)">
                                          <p:val>
                                            <p:fltVal val="0"/>
                                          </p:val>
                                        </p:tav>
                                        <p:tav tm="100000">
                                          <p:val>
                                            <p:fltVal val="1"/>
                                          </p:val>
                                        </p:tav>
                                      </p:tavLst>
                                    </p:anim>
                                    <p:anim calcmode="lin" valueType="num">
                                      <p:cBhvr>
                                        <p:cTn id="49" dur="1000" fill="hold"/>
                                        <p:tgtEl>
                                          <p:spTgt spid="10"/>
                                        </p:tgtEl>
                                        <p:attrNameLst>
                                          <p:attrName>ppt_h</p:attrName>
                                        </p:attrNameLst>
                                      </p:cBhvr>
                                      <p:tavLst>
                                        <p:tav tm="0">
                                          <p:val>
                                            <p:strVal val="#ppt_h"/>
                                          </p:val>
                                        </p:tav>
                                        <p:tav tm="100000">
                                          <p:val>
                                            <p:strVal val="#ppt_h"/>
                                          </p:val>
                                        </p:tav>
                                      </p:tavLst>
                                    </p:anim>
                                  </p:childTnLst>
                                </p:cTn>
                              </p:par>
                            </p:childTnLst>
                          </p:cTn>
                        </p:par>
                        <p:par>
                          <p:cTn id="50" fill="hold">
                            <p:stCondLst>
                              <p:cond delay="18000"/>
                            </p:stCondLst>
                            <p:childTnLst>
                              <p:par>
                                <p:cTn id="51" presetID="2" presetClass="entr" presetSubtype="3" fill="hold" grpId="0" nodeType="afterEffect">
                                  <p:stCondLst>
                                    <p:cond delay="200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1000" fill="hold"/>
                                        <p:tgtEl>
                                          <p:spTgt spid="13"/>
                                        </p:tgtEl>
                                        <p:attrNameLst>
                                          <p:attrName>ppt_x</p:attrName>
                                        </p:attrNameLst>
                                      </p:cBhvr>
                                      <p:tavLst>
                                        <p:tav tm="0">
                                          <p:val>
                                            <p:strVal val="1+#ppt_w/2"/>
                                          </p:val>
                                        </p:tav>
                                        <p:tav tm="100000">
                                          <p:val>
                                            <p:strVal val="#ppt_x"/>
                                          </p:val>
                                        </p:tav>
                                      </p:tavLst>
                                    </p:anim>
                                    <p:anim calcmode="lin" valueType="num">
                                      <p:cBhvr additive="base">
                                        <p:cTn id="54" dur="1000" fill="hold"/>
                                        <p:tgtEl>
                                          <p:spTgt spid="13"/>
                                        </p:tgtEl>
                                        <p:attrNameLst>
                                          <p:attrName>ppt_y</p:attrName>
                                        </p:attrNameLst>
                                      </p:cBhvr>
                                      <p:tavLst>
                                        <p:tav tm="0">
                                          <p:val>
                                            <p:strVal val="0-#ppt_h/2"/>
                                          </p:val>
                                        </p:tav>
                                        <p:tav tm="100000">
                                          <p:val>
                                            <p:strVal val="#ppt_y"/>
                                          </p:val>
                                        </p:tav>
                                      </p:tavLst>
                                    </p:anim>
                                  </p:childTnLst>
                                </p:cTn>
                              </p:par>
                            </p:childTnLst>
                          </p:cTn>
                        </p:par>
                        <p:par>
                          <p:cTn id="55" fill="hold">
                            <p:stCondLst>
                              <p:cond delay="21000"/>
                            </p:stCondLst>
                            <p:childTnLst>
                              <p:par>
                                <p:cTn id="56" presetID="42" presetClass="entr" presetSubtype="0" fill="hold" nodeType="afterEffect">
                                  <p:stCondLst>
                                    <p:cond delay="50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par>
                          <p:cTn id="61" fill="hold">
                            <p:stCondLst>
                              <p:cond delay="22500"/>
                            </p:stCondLst>
                            <p:childTnLst>
                              <p:par>
                                <p:cTn id="62" presetID="26" presetClass="entr" presetSubtype="0" fill="hold" nodeType="afterEffect">
                                  <p:stCondLst>
                                    <p:cond delay="50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290">
                                          <p:stCondLst>
                                            <p:cond delay="0"/>
                                          </p:stCondLst>
                                        </p:cTn>
                                        <p:tgtEl>
                                          <p:spTgt spid="16"/>
                                        </p:tgtEl>
                                      </p:cBhvr>
                                    </p:animEffect>
                                    <p:anim calcmode="lin" valueType="num">
                                      <p:cBhvr>
                                        <p:cTn id="65"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70" dur="13">
                                          <p:stCondLst>
                                            <p:cond delay="325"/>
                                          </p:stCondLst>
                                        </p:cTn>
                                        <p:tgtEl>
                                          <p:spTgt spid="16"/>
                                        </p:tgtEl>
                                      </p:cBhvr>
                                      <p:to x="100000" y="60000"/>
                                    </p:animScale>
                                    <p:animScale>
                                      <p:cBhvr>
                                        <p:cTn id="71" dur="83" decel="50000">
                                          <p:stCondLst>
                                            <p:cond delay="338"/>
                                          </p:stCondLst>
                                        </p:cTn>
                                        <p:tgtEl>
                                          <p:spTgt spid="16"/>
                                        </p:tgtEl>
                                      </p:cBhvr>
                                      <p:to x="100000" y="100000"/>
                                    </p:animScale>
                                    <p:animScale>
                                      <p:cBhvr>
                                        <p:cTn id="72" dur="13">
                                          <p:stCondLst>
                                            <p:cond delay="656"/>
                                          </p:stCondLst>
                                        </p:cTn>
                                        <p:tgtEl>
                                          <p:spTgt spid="16"/>
                                        </p:tgtEl>
                                      </p:cBhvr>
                                      <p:to x="100000" y="80000"/>
                                    </p:animScale>
                                    <p:animScale>
                                      <p:cBhvr>
                                        <p:cTn id="73" dur="83" decel="50000">
                                          <p:stCondLst>
                                            <p:cond delay="669"/>
                                          </p:stCondLst>
                                        </p:cTn>
                                        <p:tgtEl>
                                          <p:spTgt spid="16"/>
                                        </p:tgtEl>
                                      </p:cBhvr>
                                      <p:to x="100000" y="100000"/>
                                    </p:animScale>
                                    <p:animScale>
                                      <p:cBhvr>
                                        <p:cTn id="74" dur="13">
                                          <p:stCondLst>
                                            <p:cond delay="821"/>
                                          </p:stCondLst>
                                        </p:cTn>
                                        <p:tgtEl>
                                          <p:spTgt spid="16"/>
                                        </p:tgtEl>
                                      </p:cBhvr>
                                      <p:to x="100000" y="90000"/>
                                    </p:animScale>
                                    <p:animScale>
                                      <p:cBhvr>
                                        <p:cTn id="75" dur="83" decel="50000">
                                          <p:stCondLst>
                                            <p:cond delay="834"/>
                                          </p:stCondLst>
                                        </p:cTn>
                                        <p:tgtEl>
                                          <p:spTgt spid="16"/>
                                        </p:tgtEl>
                                      </p:cBhvr>
                                      <p:to x="100000" y="100000"/>
                                    </p:animScale>
                                    <p:animScale>
                                      <p:cBhvr>
                                        <p:cTn id="76" dur="13">
                                          <p:stCondLst>
                                            <p:cond delay="904"/>
                                          </p:stCondLst>
                                        </p:cTn>
                                        <p:tgtEl>
                                          <p:spTgt spid="16"/>
                                        </p:tgtEl>
                                      </p:cBhvr>
                                      <p:to x="100000" y="95000"/>
                                    </p:animScale>
                                    <p:animScale>
                                      <p:cBhvr>
                                        <p:cTn id="77" dur="83" decel="50000">
                                          <p:stCondLst>
                                            <p:cond delay="917"/>
                                          </p:stCondLst>
                                        </p:cTn>
                                        <p:tgtEl>
                                          <p:spTgt spid="16"/>
                                        </p:tgtEl>
                                      </p:cBhvr>
                                      <p:to x="100000" y="100000"/>
                                    </p:animScale>
                                  </p:childTnLst>
                                </p:cTn>
                              </p:par>
                            </p:childTnLst>
                          </p:cTn>
                        </p:par>
                        <p:par>
                          <p:cTn id="78" fill="hold">
                            <p:stCondLst>
                              <p:cond delay="24000"/>
                            </p:stCondLst>
                            <p:childTnLst>
                              <p:par>
                                <p:cTn id="79" presetID="14" presetClass="entr" presetSubtype="10" fill="hold" grpId="0" nodeType="afterEffect">
                                  <p:stCondLst>
                                    <p:cond delay="2000"/>
                                  </p:stCondLst>
                                  <p:childTnLst>
                                    <p:set>
                                      <p:cBhvr>
                                        <p:cTn id="80" dur="1" fill="hold">
                                          <p:stCondLst>
                                            <p:cond delay="0"/>
                                          </p:stCondLst>
                                        </p:cTn>
                                        <p:tgtEl>
                                          <p:spTgt spid="17"/>
                                        </p:tgtEl>
                                        <p:attrNameLst>
                                          <p:attrName>style.visibility</p:attrName>
                                        </p:attrNameLst>
                                      </p:cBhvr>
                                      <p:to>
                                        <p:strVal val="visible"/>
                                      </p:to>
                                    </p:set>
                                    <p:animEffect transition="in" filter="randombar(horizontal)">
                                      <p:cBhvr>
                                        <p:cTn id="81" dur="1000"/>
                                        <p:tgtEl>
                                          <p:spTgt spid="17"/>
                                        </p:tgtEl>
                                      </p:cBhvr>
                                    </p:animEffect>
                                  </p:childTnLst>
                                </p:cTn>
                              </p:par>
                            </p:childTnLst>
                          </p:cTn>
                        </p:par>
                        <p:par>
                          <p:cTn id="82" fill="hold">
                            <p:stCondLst>
                              <p:cond delay="27000"/>
                            </p:stCondLst>
                            <p:childTnLst>
                              <p:par>
                                <p:cTn id="83" presetID="31" presetClass="entr" presetSubtype="0" fill="hold" nodeType="afterEffect">
                                  <p:stCondLst>
                                    <p:cond delay="50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90"/>
                                          </p:val>
                                        </p:tav>
                                        <p:tav tm="100000">
                                          <p:val>
                                            <p:fltVal val="0"/>
                                          </p:val>
                                        </p:tav>
                                      </p:tavLst>
                                    </p:anim>
                                    <p:animEffect transition="in" filter="fade">
                                      <p:cBhvr>
                                        <p:cTn id="88" dur="1000"/>
                                        <p:tgtEl>
                                          <p:spTgt spid="19"/>
                                        </p:tgtEl>
                                      </p:cBhvr>
                                    </p:animEffect>
                                  </p:childTnLst>
                                </p:cTn>
                              </p:par>
                            </p:childTnLst>
                          </p:cTn>
                        </p:par>
                        <p:par>
                          <p:cTn id="89" fill="hold">
                            <p:stCondLst>
                              <p:cond delay="28500"/>
                            </p:stCondLst>
                            <p:childTnLst>
                              <p:par>
                                <p:cTn id="90" presetID="2" presetClass="entr" presetSubtype="3" fill="hold" nodeType="afterEffect">
                                  <p:stCondLst>
                                    <p:cond delay="500"/>
                                  </p:stCondLst>
                                  <p:childTnLst>
                                    <p:set>
                                      <p:cBhvr>
                                        <p:cTn id="91" dur="1" fill="hold">
                                          <p:stCondLst>
                                            <p:cond delay="0"/>
                                          </p:stCondLst>
                                        </p:cTn>
                                        <p:tgtEl>
                                          <p:spTgt spid="20"/>
                                        </p:tgtEl>
                                        <p:attrNameLst>
                                          <p:attrName>style.visibility</p:attrName>
                                        </p:attrNameLst>
                                      </p:cBhvr>
                                      <p:to>
                                        <p:strVal val="visible"/>
                                      </p:to>
                                    </p:set>
                                    <p:anim calcmode="lin" valueType="num">
                                      <p:cBhvr additive="base">
                                        <p:cTn id="92" dur="1000" fill="hold"/>
                                        <p:tgtEl>
                                          <p:spTgt spid="20"/>
                                        </p:tgtEl>
                                        <p:attrNameLst>
                                          <p:attrName>ppt_x</p:attrName>
                                        </p:attrNameLst>
                                      </p:cBhvr>
                                      <p:tavLst>
                                        <p:tav tm="0">
                                          <p:val>
                                            <p:strVal val="1+#ppt_w/2"/>
                                          </p:val>
                                        </p:tav>
                                        <p:tav tm="100000">
                                          <p:val>
                                            <p:strVal val="#ppt_x"/>
                                          </p:val>
                                        </p:tav>
                                      </p:tavLst>
                                    </p:anim>
                                    <p:anim calcmode="lin" valueType="num">
                                      <p:cBhvr additive="base">
                                        <p:cTn id="93" dur="1000" fill="hold"/>
                                        <p:tgtEl>
                                          <p:spTgt spid="20"/>
                                        </p:tgtEl>
                                        <p:attrNameLst>
                                          <p:attrName>ppt_y</p:attrName>
                                        </p:attrNameLst>
                                      </p:cBhvr>
                                      <p:tavLst>
                                        <p:tav tm="0">
                                          <p:val>
                                            <p:strVal val="0-#ppt_h/2"/>
                                          </p:val>
                                        </p:tav>
                                        <p:tav tm="100000">
                                          <p:val>
                                            <p:strVal val="#ppt_y"/>
                                          </p:val>
                                        </p:tav>
                                      </p:tavLst>
                                    </p:anim>
                                  </p:childTnLst>
                                </p:cTn>
                              </p:par>
                            </p:childTnLst>
                          </p:cTn>
                        </p:par>
                        <p:par>
                          <p:cTn id="94" fill="hold">
                            <p:stCondLst>
                              <p:cond delay="30000"/>
                            </p:stCondLst>
                            <p:childTnLst>
                              <p:par>
                                <p:cTn id="95" presetID="26" presetClass="entr" presetSubtype="0" fill="hold" nodeType="afterEffect">
                                  <p:stCondLst>
                                    <p:cond delay="500"/>
                                  </p:stCondLst>
                                  <p:childTnLst>
                                    <p:set>
                                      <p:cBhvr>
                                        <p:cTn id="96" dur="1" fill="hold">
                                          <p:stCondLst>
                                            <p:cond delay="0"/>
                                          </p:stCondLst>
                                        </p:cTn>
                                        <p:tgtEl>
                                          <p:spTgt spid="4"/>
                                        </p:tgtEl>
                                        <p:attrNameLst>
                                          <p:attrName>style.visibility</p:attrName>
                                        </p:attrNameLst>
                                      </p:cBhvr>
                                      <p:to>
                                        <p:strVal val="visible"/>
                                      </p:to>
                                    </p:set>
                                    <p:animEffect transition="in" filter="wipe(down)">
                                      <p:cBhvr>
                                        <p:cTn id="97" dur="290">
                                          <p:stCondLst>
                                            <p:cond delay="0"/>
                                          </p:stCondLst>
                                        </p:cTn>
                                        <p:tgtEl>
                                          <p:spTgt spid="4"/>
                                        </p:tgtEl>
                                      </p:cBhvr>
                                    </p:animEffect>
                                    <p:anim calcmode="lin" valueType="num">
                                      <p:cBhvr>
                                        <p:cTn id="9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03" dur="13">
                                          <p:stCondLst>
                                            <p:cond delay="325"/>
                                          </p:stCondLst>
                                        </p:cTn>
                                        <p:tgtEl>
                                          <p:spTgt spid="4"/>
                                        </p:tgtEl>
                                      </p:cBhvr>
                                      <p:to x="100000" y="60000"/>
                                    </p:animScale>
                                    <p:animScale>
                                      <p:cBhvr>
                                        <p:cTn id="104" dur="83" decel="50000">
                                          <p:stCondLst>
                                            <p:cond delay="338"/>
                                          </p:stCondLst>
                                        </p:cTn>
                                        <p:tgtEl>
                                          <p:spTgt spid="4"/>
                                        </p:tgtEl>
                                      </p:cBhvr>
                                      <p:to x="100000" y="100000"/>
                                    </p:animScale>
                                    <p:animScale>
                                      <p:cBhvr>
                                        <p:cTn id="105" dur="13">
                                          <p:stCondLst>
                                            <p:cond delay="656"/>
                                          </p:stCondLst>
                                        </p:cTn>
                                        <p:tgtEl>
                                          <p:spTgt spid="4"/>
                                        </p:tgtEl>
                                      </p:cBhvr>
                                      <p:to x="100000" y="80000"/>
                                    </p:animScale>
                                    <p:animScale>
                                      <p:cBhvr>
                                        <p:cTn id="106" dur="83" decel="50000">
                                          <p:stCondLst>
                                            <p:cond delay="669"/>
                                          </p:stCondLst>
                                        </p:cTn>
                                        <p:tgtEl>
                                          <p:spTgt spid="4"/>
                                        </p:tgtEl>
                                      </p:cBhvr>
                                      <p:to x="100000" y="100000"/>
                                    </p:animScale>
                                    <p:animScale>
                                      <p:cBhvr>
                                        <p:cTn id="107" dur="13">
                                          <p:stCondLst>
                                            <p:cond delay="821"/>
                                          </p:stCondLst>
                                        </p:cTn>
                                        <p:tgtEl>
                                          <p:spTgt spid="4"/>
                                        </p:tgtEl>
                                      </p:cBhvr>
                                      <p:to x="100000" y="90000"/>
                                    </p:animScale>
                                    <p:animScale>
                                      <p:cBhvr>
                                        <p:cTn id="108" dur="83" decel="50000">
                                          <p:stCondLst>
                                            <p:cond delay="834"/>
                                          </p:stCondLst>
                                        </p:cTn>
                                        <p:tgtEl>
                                          <p:spTgt spid="4"/>
                                        </p:tgtEl>
                                      </p:cBhvr>
                                      <p:to x="100000" y="100000"/>
                                    </p:animScale>
                                    <p:animScale>
                                      <p:cBhvr>
                                        <p:cTn id="109" dur="13">
                                          <p:stCondLst>
                                            <p:cond delay="904"/>
                                          </p:stCondLst>
                                        </p:cTn>
                                        <p:tgtEl>
                                          <p:spTgt spid="4"/>
                                        </p:tgtEl>
                                      </p:cBhvr>
                                      <p:to x="100000" y="95000"/>
                                    </p:animScale>
                                    <p:animScale>
                                      <p:cBhvr>
                                        <p:cTn id="110" dur="83" decel="50000">
                                          <p:stCondLst>
                                            <p:cond delay="917"/>
                                          </p:stCondLst>
                                        </p:cTn>
                                        <p:tgtEl>
                                          <p:spTgt spid="4"/>
                                        </p:tgtEl>
                                      </p:cBhvr>
                                      <p:to x="100000" y="100000"/>
                                    </p:animScale>
                                  </p:childTnLst>
                                </p:cTn>
                              </p:par>
                            </p:childTnLst>
                          </p:cTn>
                        </p:par>
                        <p:par>
                          <p:cTn id="111" fill="hold">
                            <p:stCondLst>
                              <p:cond delay="31500"/>
                            </p:stCondLst>
                            <p:childTnLst>
                              <p:par>
                                <p:cTn id="112" presetID="1" presetClass="entr" presetSubtype="0" fill="hold" grpId="0" nodeType="afterEffect">
                                  <p:stCondLst>
                                    <p:cond delay="2000"/>
                                  </p:stCondLst>
                                  <p:childTnLst>
                                    <p:set>
                                      <p:cBhvr>
                                        <p:cTn id="1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7"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35800"/>
            <a:ext cx="7896108" cy="6622200"/>
          </a:xfrm>
          <a:prstGeom prst="rect">
            <a:avLst/>
          </a:prstGeom>
        </p:spPr>
      </p:pic>
      <p:sp>
        <p:nvSpPr>
          <p:cNvPr id="4" name="TextBox 3"/>
          <p:cNvSpPr txBox="1"/>
          <p:nvPr/>
        </p:nvSpPr>
        <p:spPr>
          <a:xfrm>
            <a:off x="8115508" y="363526"/>
            <a:ext cx="38570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True or False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There is a correlation </a:t>
            </a:r>
            <a:r>
              <a:rPr lang="en-US" sz="2400" b="1" dirty="0">
                <a:solidFill>
                  <a:prstClr val="black"/>
                </a:solidFill>
                <a:latin typeface="Calibri" panose="020F0502020204030204"/>
              </a:rPr>
              <a:t>between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global temperatures and total 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concentrations.</a:t>
            </a:r>
          </a:p>
        </p:txBody>
      </p:sp>
      <p:sp>
        <p:nvSpPr>
          <p:cNvPr id="6" name="TextBox 5"/>
          <p:cNvSpPr txBox="1"/>
          <p:nvPr/>
        </p:nvSpPr>
        <p:spPr>
          <a:xfrm>
            <a:off x="7896108" y="1874898"/>
            <a:ext cx="4421926"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Either the temperature increase causes CO</a:t>
            </a:r>
            <a:r>
              <a:rPr kumimoji="0" lang="en-US" sz="2400" b="1" i="0" u="none" strike="noStrike" kern="1200" cap="none" spc="0" normalizeH="0" baseline="-25000" noProof="0" dirty="0">
                <a:ln>
                  <a:noFill/>
                </a:ln>
                <a:solidFill>
                  <a:srgbClr val="00206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to increase or CO</a:t>
            </a:r>
            <a:r>
              <a:rPr kumimoji="0" lang="en-US" sz="2400" b="1" i="0" u="none" strike="noStrike" kern="1200" cap="none" spc="0" normalizeH="0" baseline="-25000" noProof="0" dirty="0">
                <a:ln>
                  <a:noFill/>
                </a:ln>
                <a:solidFill>
                  <a:srgbClr val="00206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increases causes temperature to increase.</a:t>
            </a:r>
          </a:p>
        </p:txBody>
      </p:sp>
      <p:sp>
        <p:nvSpPr>
          <p:cNvPr id="7" name="TextBox 6">
            <a:extLst>
              <a:ext uri="{FF2B5EF4-FFF2-40B4-BE49-F238E27FC236}">
                <a16:creationId xmlns:a16="http://schemas.microsoft.com/office/drawing/2014/main" id="{B491E49D-3D42-425D-AD52-D883167183E7}"/>
              </a:ext>
            </a:extLst>
          </p:cNvPr>
          <p:cNvSpPr txBox="1"/>
          <p:nvPr/>
        </p:nvSpPr>
        <p:spPr>
          <a:xfrm>
            <a:off x="7896108" y="4430792"/>
            <a:ext cx="42958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However, the additional correlation with the 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production strongly supports 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as the cause and temperature as the effect.</a:t>
            </a:r>
          </a:p>
        </p:txBody>
      </p:sp>
      <p:sp>
        <p:nvSpPr>
          <p:cNvPr id="9" name="TextBox 8">
            <a:extLst>
              <a:ext uri="{FF2B5EF4-FFF2-40B4-BE49-F238E27FC236}">
                <a16:creationId xmlns:a16="http://schemas.microsoft.com/office/drawing/2014/main" id="{59E76C51-8D4E-4E81-B68E-84D6442D666C}"/>
              </a:ext>
            </a:extLst>
          </p:cNvPr>
          <p:cNvSpPr txBox="1"/>
          <p:nvPr/>
        </p:nvSpPr>
        <p:spPr>
          <a:xfrm>
            <a:off x="3555643" y="5400288"/>
            <a:ext cx="35578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CO2 production, solid grey</a:t>
            </a:r>
          </a:p>
        </p:txBody>
      </p:sp>
      <p:sp>
        <p:nvSpPr>
          <p:cNvPr id="10" name="TextBox 9">
            <a:extLst>
              <a:ext uri="{FF2B5EF4-FFF2-40B4-BE49-F238E27FC236}">
                <a16:creationId xmlns:a16="http://schemas.microsoft.com/office/drawing/2014/main" id="{A38E2CE3-7102-4FFD-A4FB-CC54ECC224A1}"/>
              </a:ext>
            </a:extLst>
          </p:cNvPr>
          <p:cNvSpPr txBox="1"/>
          <p:nvPr/>
        </p:nvSpPr>
        <p:spPr>
          <a:xfrm>
            <a:off x="4010195" y="2459674"/>
            <a:ext cx="190186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Dark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3D133D1-0538-48E9-A253-73C429DD2594}"/>
              </a:ext>
            </a:extLst>
          </p:cNvPr>
          <p:cNvSpPr txBox="1"/>
          <p:nvPr/>
        </p:nvSpPr>
        <p:spPr>
          <a:xfrm>
            <a:off x="4548104" y="4437093"/>
            <a:ext cx="24012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atmospheric 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Blue line</a:t>
            </a:r>
          </a:p>
        </p:txBody>
      </p:sp>
    </p:spTree>
    <p:extLst>
      <p:ext uri="{BB962C8B-B14F-4D97-AF65-F5344CB8AC3E}">
        <p14:creationId xmlns:p14="http://schemas.microsoft.com/office/powerpoint/2010/main" val="41148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fractur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ntr" presetSubtype="0" fill="hold" grpId="0" nodeType="after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90">
                                          <p:stCondLst>
                                            <p:cond delay="0"/>
                                          </p:stCondLst>
                                        </p:cTn>
                                        <p:tgtEl>
                                          <p:spTgt spid="7"/>
                                        </p:tgtEl>
                                      </p:cBhvr>
                                    </p:animEffect>
                                    <p:anim calcmode="lin" valueType="num">
                                      <p:cBhvr>
                                        <p:cTn id="1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8" dur="13">
                                          <p:stCondLst>
                                            <p:cond delay="325"/>
                                          </p:stCondLst>
                                        </p:cTn>
                                        <p:tgtEl>
                                          <p:spTgt spid="7"/>
                                        </p:tgtEl>
                                      </p:cBhvr>
                                      <p:to x="100000" y="60000"/>
                                    </p:animScale>
                                    <p:animScale>
                                      <p:cBhvr>
                                        <p:cTn id="19" dur="83" decel="50000">
                                          <p:stCondLst>
                                            <p:cond delay="338"/>
                                          </p:stCondLst>
                                        </p:cTn>
                                        <p:tgtEl>
                                          <p:spTgt spid="7"/>
                                        </p:tgtEl>
                                      </p:cBhvr>
                                      <p:to x="100000" y="100000"/>
                                    </p:animScale>
                                    <p:animScale>
                                      <p:cBhvr>
                                        <p:cTn id="20" dur="13">
                                          <p:stCondLst>
                                            <p:cond delay="656"/>
                                          </p:stCondLst>
                                        </p:cTn>
                                        <p:tgtEl>
                                          <p:spTgt spid="7"/>
                                        </p:tgtEl>
                                      </p:cBhvr>
                                      <p:to x="100000" y="80000"/>
                                    </p:animScale>
                                    <p:animScale>
                                      <p:cBhvr>
                                        <p:cTn id="21" dur="83" decel="50000">
                                          <p:stCondLst>
                                            <p:cond delay="669"/>
                                          </p:stCondLst>
                                        </p:cTn>
                                        <p:tgtEl>
                                          <p:spTgt spid="7"/>
                                        </p:tgtEl>
                                      </p:cBhvr>
                                      <p:to x="100000" y="100000"/>
                                    </p:animScale>
                                    <p:animScale>
                                      <p:cBhvr>
                                        <p:cTn id="22" dur="13">
                                          <p:stCondLst>
                                            <p:cond delay="821"/>
                                          </p:stCondLst>
                                        </p:cTn>
                                        <p:tgtEl>
                                          <p:spTgt spid="7"/>
                                        </p:tgtEl>
                                      </p:cBhvr>
                                      <p:to x="100000" y="90000"/>
                                    </p:animScale>
                                    <p:animScale>
                                      <p:cBhvr>
                                        <p:cTn id="23" dur="83" decel="50000">
                                          <p:stCondLst>
                                            <p:cond delay="834"/>
                                          </p:stCondLst>
                                        </p:cTn>
                                        <p:tgtEl>
                                          <p:spTgt spid="7"/>
                                        </p:tgtEl>
                                      </p:cBhvr>
                                      <p:to x="100000" y="100000"/>
                                    </p:animScale>
                                    <p:animScale>
                                      <p:cBhvr>
                                        <p:cTn id="24" dur="13">
                                          <p:stCondLst>
                                            <p:cond delay="904"/>
                                          </p:stCondLst>
                                        </p:cTn>
                                        <p:tgtEl>
                                          <p:spTgt spid="7"/>
                                        </p:tgtEl>
                                      </p:cBhvr>
                                      <p:to x="100000" y="95000"/>
                                    </p:animScale>
                                    <p:animScale>
                                      <p:cBhvr>
                                        <p:cTn id="25"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33E96FD-46E9-429F-BE3B-31D6B90CD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234" y="152401"/>
            <a:ext cx="83280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1">
            <a:extLst>
              <a:ext uri="{FF2B5EF4-FFF2-40B4-BE49-F238E27FC236}">
                <a16:creationId xmlns:a16="http://schemas.microsoft.com/office/drawing/2014/main" id="{29A57398-45A8-458A-8BA9-936AB65B8ECF}"/>
              </a:ext>
            </a:extLst>
          </p:cNvPr>
          <p:cNvSpPr>
            <a:spLocks noChangeArrowheads="1"/>
          </p:cNvSpPr>
          <p:nvPr/>
        </p:nvSpPr>
        <p:spPr bwMode="auto">
          <a:xfrm>
            <a:off x="2863850" y="5715001"/>
            <a:ext cx="685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anose="020B0A04020102020204" pitchFamily="34" charset="0"/>
                <a:cs typeface="Arial" panose="020B0604020202020204" pitchFamily="34" charset="0"/>
              </a:defRPr>
            </a:lvl1pPr>
            <a:lvl2pPr marL="742950" indent="-285750" eaLnBrk="0" hangingPunct="0">
              <a:defRPr>
                <a:solidFill>
                  <a:schemeClr val="tx1"/>
                </a:solidFill>
                <a:latin typeface="Arial Black" panose="020B0A04020102020204" pitchFamily="34" charset="0"/>
                <a:cs typeface="Arial" panose="020B0604020202020204" pitchFamily="34" charset="0"/>
              </a:defRPr>
            </a:lvl2pPr>
            <a:lvl3pPr marL="1143000" indent="-228600" eaLnBrk="0" hangingPunct="0">
              <a:defRPr>
                <a:solidFill>
                  <a:schemeClr val="tx1"/>
                </a:solidFill>
                <a:latin typeface="Arial Black" panose="020B0A04020102020204" pitchFamily="34" charset="0"/>
                <a:cs typeface="Arial" panose="020B0604020202020204" pitchFamily="34" charset="0"/>
              </a:defRPr>
            </a:lvl3pPr>
            <a:lvl4pPr marL="1600200" indent="-228600" eaLnBrk="0" hangingPunct="0">
              <a:defRPr>
                <a:solidFill>
                  <a:schemeClr val="tx1"/>
                </a:solidFill>
                <a:latin typeface="Arial Black" panose="020B0A04020102020204" pitchFamily="34" charset="0"/>
                <a:cs typeface="Arial" panose="020B0604020202020204" pitchFamily="34" charset="0"/>
              </a:defRPr>
            </a:lvl4pPr>
            <a:lvl5pPr marL="2057400" indent="-228600" eaLnBrk="0" hangingPunct="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prstClr val="black"/>
                </a:solidFill>
                <a:latin typeface="Arial" panose="020B0604020202020204" pitchFamily="34" charset="0"/>
              </a:rPr>
              <a:t>Georges Seurat - </a:t>
            </a:r>
            <a:r>
              <a:rPr lang="en-US" altLang="en-US" sz="2400" b="1" i="1">
                <a:solidFill>
                  <a:prstClr val="black"/>
                </a:solidFill>
                <a:latin typeface="Arial" panose="020B0604020202020204" pitchFamily="34" charset="0"/>
              </a:rPr>
              <a:t>A Sunday Afternoon on the Island of La Grande Jatte.  (1884-1886)</a:t>
            </a:r>
            <a:endParaRPr lang="en-US" altLang="en-US" sz="2400" b="1">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F0D18A59-51F5-4D56-A149-512D5C656831}"/>
              </a:ext>
            </a:extLst>
          </p:cNvPr>
          <p:cNvSpPr txBox="1"/>
          <p:nvPr/>
        </p:nvSpPr>
        <p:spPr>
          <a:xfrm>
            <a:off x="389745" y="719528"/>
            <a:ext cx="2474106" cy="1815882"/>
          </a:xfrm>
          <a:prstGeom prst="rect">
            <a:avLst/>
          </a:prstGeom>
          <a:noFill/>
        </p:spPr>
        <p:txBody>
          <a:bodyPr wrap="square" rtlCol="0">
            <a:spAutoFit/>
          </a:bodyPr>
          <a:lstStyle/>
          <a:p>
            <a:r>
              <a:rPr lang="en-US" sz="2800" b="1" u="sng" dirty="0">
                <a:solidFill>
                  <a:srgbClr val="FF0000"/>
                </a:solidFill>
                <a:highlight>
                  <a:srgbClr val="FFFF00"/>
                </a:highlight>
              </a:rPr>
              <a:t>Name the artist and the name of the painting.</a:t>
            </a:r>
          </a:p>
        </p:txBody>
      </p:sp>
    </p:spTree>
  </p:cSld>
  <p:clrMapOvr>
    <a:masterClrMapping/>
  </p:clrMapOvr>
  <p:transition spd="med" advTm="1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8000"/>
                                  </p:stCondLst>
                                  <p:childTnLst>
                                    <p:set>
                                      <p:cBhvr>
                                        <p:cTn id="6" dur="1" fill="hold">
                                          <p:stCondLst>
                                            <p:cond delay="0"/>
                                          </p:stCondLst>
                                        </p:cTn>
                                        <p:tgtEl>
                                          <p:spTgt spid="14339"/>
                                        </p:tgtEl>
                                        <p:attrNameLst>
                                          <p:attrName>style.visibility</p:attrName>
                                        </p:attrNameLst>
                                      </p:cBhvr>
                                      <p:to>
                                        <p:strVal val="visible"/>
                                      </p:to>
                                    </p:set>
                                    <p:animEffect transition="in" filter="checkerboard(across)">
                                      <p:cBhvr>
                                        <p:cTn id="7" dur="1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a:extLst>
              <a:ext uri="{FF2B5EF4-FFF2-40B4-BE49-F238E27FC236}">
                <a16:creationId xmlns:a16="http://schemas.microsoft.com/office/drawing/2014/main" id="{19CD5220-AF3A-4CC0-A9FC-79BE7DFA0EF9}"/>
              </a:ext>
            </a:extLst>
          </p:cNvPr>
          <p:cNvSpPr>
            <a:spLocks noChangeArrowheads="1"/>
          </p:cNvSpPr>
          <p:nvPr/>
        </p:nvSpPr>
        <p:spPr bwMode="auto">
          <a:xfrm>
            <a:off x="3048000" y="6018213"/>
            <a:ext cx="594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anose="020B0A04020102020204" pitchFamily="34" charset="0"/>
                <a:cs typeface="Arial" panose="020B0604020202020204" pitchFamily="34" charset="0"/>
              </a:defRPr>
            </a:lvl1pPr>
            <a:lvl2pPr marL="742950" indent="-285750" eaLnBrk="0" hangingPunct="0">
              <a:defRPr>
                <a:solidFill>
                  <a:schemeClr val="tx1"/>
                </a:solidFill>
                <a:latin typeface="Arial Black" panose="020B0A04020102020204" pitchFamily="34" charset="0"/>
                <a:cs typeface="Arial" panose="020B0604020202020204" pitchFamily="34" charset="0"/>
              </a:defRPr>
            </a:lvl2pPr>
            <a:lvl3pPr marL="1143000" indent="-228600" eaLnBrk="0" hangingPunct="0">
              <a:defRPr>
                <a:solidFill>
                  <a:schemeClr val="tx1"/>
                </a:solidFill>
                <a:latin typeface="Arial Black" panose="020B0A04020102020204" pitchFamily="34" charset="0"/>
                <a:cs typeface="Arial" panose="020B0604020202020204" pitchFamily="34" charset="0"/>
              </a:defRPr>
            </a:lvl3pPr>
            <a:lvl4pPr marL="1600200" indent="-228600" eaLnBrk="0" hangingPunct="0">
              <a:defRPr>
                <a:solidFill>
                  <a:schemeClr val="tx1"/>
                </a:solidFill>
                <a:latin typeface="Arial Black" panose="020B0A04020102020204" pitchFamily="34" charset="0"/>
                <a:cs typeface="Arial" panose="020B0604020202020204" pitchFamily="34" charset="0"/>
              </a:defRPr>
            </a:lvl4pPr>
            <a:lvl5pPr marL="2057400" indent="-228600" eaLnBrk="0" hangingPunct="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prstClr val="black"/>
                </a:solidFill>
                <a:latin typeface="Arial" panose="020B0604020202020204" pitchFamily="34" charset="0"/>
              </a:rPr>
              <a:t>Vincent van Gogh - </a:t>
            </a:r>
            <a:r>
              <a:rPr lang="en-US" altLang="en-US" sz="2400" b="1" i="1">
                <a:solidFill>
                  <a:prstClr val="black"/>
                </a:solidFill>
                <a:latin typeface="Arial" panose="020B0604020202020204" pitchFamily="34" charset="0"/>
              </a:rPr>
              <a:t>Starry Night  </a:t>
            </a:r>
            <a:r>
              <a:rPr lang="en-US" altLang="en-US" sz="2400" b="1">
                <a:solidFill>
                  <a:prstClr val="black"/>
                </a:solidFill>
                <a:latin typeface="Arial" panose="020B0604020202020204" pitchFamily="34" charset="0"/>
              </a:rPr>
              <a:t>(1889)  </a:t>
            </a:r>
          </a:p>
        </p:txBody>
      </p:sp>
      <p:pic>
        <p:nvPicPr>
          <p:cNvPr id="2" name="Picture 5">
            <a:extLst>
              <a:ext uri="{FF2B5EF4-FFF2-40B4-BE49-F238E27FC236}">
                <a16:creationId xmlns:a16="http://schemas.microsoft.com/office/drawing/2014/main" id="{92839663-F8C5-4980-890E-02DA408D2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52400"/>
            <a:ext cx="88868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Tm="1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8000"/>
                                  </p:stCondLst>
                                  <p:childTnLst>
                                    <p:set>
                                      <p:cBhvr>
                                        <p:cTn id="6" dur="1" fill="hold">
                                          <p:stCondLst>
                                            <p:cond delay="0"/>
                                          </p:stCondLst>
                                        </p:cTn>
                                        <p:tgtEl>
                                          <p:spTgt spid="16387"/>
                                        </p:tgtEl>
                                        <p:attrNameLst>
                                          <p:attrName>style.visibility</p:attrName>
                                        </p:attrNameLst>
                                      </p:cBhvr>
                                      <p:to>
                                        <p:strVal val="visible"/>
                                      </p:to>
                                    </p:set>
                                    <p:animEffect transition="in" filter="wedge">
                                      <p:cBhvr>
                                        <p:cTn id="7" dur="1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B8F36B1-1F5B-42D9-93C7-D8EF4D755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9" y="228600"/>
            <a:ext cx="8772525" cy="383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1">
            <a:extLst>
              <a:ext uri="{FF2B5EF4-FFF2-40B4-BE49-F238E27FC236}">
                <a16:creationId xmlns:a16="http://schemas.microsoft.com/office/drawing/2014/main" id="{25D3A008-6B46-4375-83FF-B7E985EBCFE4}"/>
              </a:ext>
            </a:extLst>
          </p:cNvPr>
          <p:cNvSpPr>
            <a:spLocks noChangeArrowheads="1"/>
          </p:cNvSpPr>
          <p:nvPr/>
        </p:nvSpPr>
        <p:spPr bwMode="auto">
          <a:xfrm>
            <a:off x="3429000" y="4876801"/>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anose="020B0A04020102020204" pitchFamily="34" charset="0"/>
                <a:cs typeface="Arial" panose="020B0604020202020204" pitchFamily="34" charset="0"/>
              </a:defRPr>
            </a:lvl1pPr>
            <a:lvl2pPr marL="742950" indent="-285750" eaLnBrk="0" hangingPunct="0">
              <a:defRPr>
                <a:solidFill>
                  <a:schemeClr val="tx1"/>
                </a:solidFill>
                <a:latin typeface="Arial Black" panose="020B0A04020102020204" pitchFamily="34" charset="0"/>
                <a:cs typeface="Arial" panose="020B0604020202020204" pitchFamily="34" charset="0"/>
              </a:defRPr>
            </a:lvl2pPr>
            <a:lvl3pPr marL="1143000" indent="-228600" eaLnBrk="0" hangingPunct="0">
              <a:defRPr>
                <a:solidFill>
                  <a:schemeClr val="tx1"/>
                </a:solidFill>
                <a:latin typeface="Arial Black" panose="020B0A04020102020204" pitchFamily="34" charset="0"/>
                <a:cs typeface="Arial" panose="020B0604020202020204" pitchFamily="34" charset="0"/>
              </a:defRPr>
            </a:lvl3pPr>
            <a:lvl4pPr marL="1600200" indent="-228600" eaLnBrk="0" hangingPunct="0">
              <a:defRPr>
                <a:solidFill>
                  <a:schemeClr val="tx1"/>
                </a:solidFill>
                <a:latin typeface="Arial Black" panose="020B0A04020102020204" pitchFamily="34" charset="0"/>
                <a:cs typeface="Arial" panose="020B0604020202020204" pitchFamily="34" charset="0"/>
              </a:defRPr>
            </a:lvl4pPr>
            <a:lvl5pPr marL="2057400" indent="-228600" eaLnBrk="0" hangingPunct="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prstClr val="black"/>
                </a:solidFill>
                <a:latin typeface="Arial" panose="020B0604020202020204" pitchFamily="34" charset="0"/>
              </a:rPr>
              <a:t>Pablo Picasso completed this most famous piece, </a:t>
            </a:r>
            <a:r>
              <a:rPr lang="en-US" altLang="en-US" sz="2400" b="1" i="1">
                <a:solidFill>
                  <a:prstClr val="black"/>
                </a:solidFill>
                <a:latin typeface="Arial" panose="020B0604020202020204" pitchFamily="34" charset="0"/>
              </a:rPr>
              <a:t>Guernica, </a:t>
            </a:r>
            <a:r>
              <a:rPr lang="en-US" altLang="en-US" sz="2400" b="1">
                <a:solidFill>
                  <a:prstClr val="black"/>
                </a:solidFill>
                <a:latin typeface="Arial" panose="020B0604020202020204" pitchFamily="34" charset="0"/>
              </a:rPr>
              <a:t>in 1937</a:t>
            </a:r>
          </a:p>
        </p:txBody>
      </p:sp>
    </p:spTree>
  </p:cSld>
  <p:clrMapOvr>
    <a:masterClrMapping/>
  </p:clrMapOvr>
  <p:transition spd="med" advTm="15000">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8000"/>
                                  </p:stCondLst>
                                  <p:childTnLst>
                                    <p:set>
                                      <p:cBhvr>
                                        <p:cTn id="6" dur="1" fill="hold">
                                          <p:stCondLst>
                                            <p:cond delay="0"/>
                                          </p:stCondLst>
                                        </p:cTn>
                                        <p:tgtEl>
                                          <p:spTgt spid="28675"/>
                                        </p:tgtEl>
                                        <p:attrNameLst>
                                          <p:attrName>style.visibility</p:attrName>
                                        </p:attrNameLst>
                                      </p:cBhvr>
                                      <p:to>
                                        <p:strVal val="visible"/>
                                      </p:to>
                                    </p:set>
                                    <p:animEffect transition="in" filter="blinds(vertical)">
                                      <p:cBhvr>
                                        <p:cTn id="7" dur="1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4E52A50-657D-407F-BE02-9884B09FD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32" t="3" r="23433" b="19016"/>
          <a:stretch>
            <a:fillRect/>
          </a:stretch>
        </p:blipFill>
        <p:spPr bwMode="auto">
          <a:xfrm>
            <a:off x="1541463" y="609601"/>
            <a:ext cx="3886200" cy="610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D8DB3038-9CF6-4817-85C4-0F35E672EC6D}"/>
              </a:ext>
            </a:extLst>
          </p:cNvPr>
          <p:cNvSpPr txBox="1">
            <a:spLocks noChangeArrowheads="1"/>
          </p:cNvSpPr>
          <p:nvPr/>
        </p:nvSpPr>
        <p:spPr bwMode="auto">
          <a:xfrm>
            <a:off x="6524470" y="1422818"/>
            <a:ext cx="2424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600" b="1" dirty="0">
                <a:solidFill>
                  <a:prstClr val="black"/>
                </a:solidFill>
              </a:rPr>
              <a:t>Taylor Swift</a:t>
            </a:r>
          </a:p>
        </p:txBody>
      </p:sp>
      <p:pic>
        <p:nvPicPr>
          <p:cNvPr id="4100" name="Picture 4">
            <a:extLst>
              <a:ext uri="{FF2B5EF4-FFF2-40B4-BE49-F238E27FC236}">
                <a16:creationId xmlns:a16="http://schemas.microsoft.com/office/drawing/2014/main" id="{65A3DB7D-39A3-4731-9349-03DA48750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0" r="14473"/>
          <a:stretch>
            <a:fillRect/>
          </a:stretch>
        </p:blipFill>
        <p:spPr bwMode="auto">
          <a:xfrm>
            <a:off x="5691188" y="2514601"/>
            <a:ext cx="4953000" cy="401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5D73D25-9BA7-4F9D-ADAB-38FFA32DBAF4}"/>
              </a:ext>
            </a:extLst>
          </p:cNvPr>
          <p:cNvSpPr txBox="1"/>
          <p:nvPr/>
        </p:nvSpPr>
        <p:spPr>
          <a:xfrm>
            <a:off x="8364511" y="141994"/>
            <a:ext cx="3113866" cy="523220"/>
          </a:xfrm>
          <a:prstGeom prst="rect">
            <a:avLst/>
          </a:prstGeom>
          <a:noFill/>
        </p:spPr>
        <p:txBody>
          <a:bodyPr wrap="none" rtlCol="0">
            <a:spAutoFit/>
          </a:bodyPr>
          <a:lstStyle/>
          <a:p>
            <a:r>
              <a:rPr lang="en-US" sz="2800" b="1" dirty="0">
                <a:solidFill>
                  <a:srgbClr val="FF0000"/>
                </a:solidFill>
                <a:highlight>
                  <a:srgbClr val="FFFF00"/>
                </a:highlight>
              </a:rPr>
              <a:t>Name the celebrity.</a:t>
            </a:r>
          </a:p>
        </p:txBody>
      </p:sp>
    </p:spTree>
  </p:cSld>
  <p:clrMapOvr>
    <a:masterClrMapping/>
  </p:clrMapOvr>
  <p:transition spd="slow"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700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1000"/>
                                        <p:tgtEl>
                                          <p:spTgt spid="4100"/>
                                        </p:tgtEl>
                                      </p:cBhvr>
                                    </p:animEffect>
                                  </p:childTnLst>
                                </p:cTn>
                              </p:par>
                            </p:childTnLst>
                          </p:cTn>
                        </p:par>
                        <p:par>
                          <p:cTn id="8" fill="hold" nodeType="afterGroup">
                            <p:stCondLst>
                              <p:cond delay="8000"/>
                            </p:stCondLst>
                            <p:childTnLst>
                              <p:par>
                                <p:cTn id="9" presetID="22" presetClass="entr" presetSubtype="4" fill="hold" grpId="0" nodeType="afterEffect">
                                  <p:stCondLst>
                                    <p:cond delay="25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92C82-F37F-40EB-A540-C6F0543D6970}"/>
              </a:ext>
            </a:extLst>
          </p:cNvPr>
          <p:cNvSpPr txBox="1">
            <a:spLocks noChangeArrowheads="1"/>
          </p:cNvSpPr>
          <p:nvPr/>
        </p:nvSpPr>
        <p:spPr bwMode="auto">
          <a:xfrm>
            <a:off x="4362450" y="325438"/>
            <a:ext cx="2933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600" b="1">
                <a:solidFill>
                  <a:prstClr val="black"/>
                </a:solidFill>
              </a:rPr>
              <a:t>Vladimir Putin</a:t>
            </a:r>
          </a:p>
        </p:txBody>
      </p:sp>
      <p:pic>
        <p:nvPicPr>
          <p:cNvPr id="15363" name="Picture 3">
            <a:extLst>
              <a:ext uri="{FF2B5EF4-FFF2-40B4-BE49-F238E27FC236}">
                <a16:creationId xmlns:a16="http://schemas.microsoft.com/office/drawing/2014/main" id="{953ED6C0-E4CB-4E3B-96B1-D75091793AE4}"/>
              </a:ext>
            </a:extLst>
          </p:cNvPr>
          <p:cNvPicPr>
            <a:picLocks noChangeAspect="1"/>
          </p:cNvPicPr>
          <p:nvPr/>
        </p:nvPicPr>
        <p:blipFill>
          <a:blip r:embed="rId2">
            <a:extLst>
              <a:ext uri="{28A0092B-C50C-407E-A947-70E740481C1C}">
                <a14:useLocalDpi xmlns:a14="http://schemas.microsoft.com/office/drawing/2010/main" val="0"/>
              </a:ext>
            </a:extLst>
          </a:blip>
          <a:srcRect r="8147" b="16768"/>
          <a:stretch>
            <a:fillRect/>
          </a:stretch>
        </p:blipFill>
        <p:spPr bwMode="auto">
          <a:xfrm>
            <a:off x="1676400" y="3316288"/>
            <a:ext cx="25146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F0661D63-E87E-4BDA-AE6B-1F6154E0468F}"/>
              </a:ext>
            </a:extLst>
          </p:cNvPr>
          <p:cNvPicPr>
            <a:picLocks noChangeAspect="1"/>
          </p:cNvPicPr>
          <p:nvPr/>
        </p:nvPicPr>
        <p:blipFill>
          <a:blip r:embed="rId3">
            <a:extLst>
              <a:ext uri="{28A0092B-C50C-407E-A947-70E740481C1C}">
                <a14:useLocalDpi xmlns:a14="http://schemas.microsoft.com/office/drawing/2010/main" val="0"/>
              </a:ext>
            </a:extLst>
          </a:blip>
          <a:srcRect l="18321" r="17558" b="48169"/>
          <a:stretch>
            <a:fillRect/>
          </a:stretch>
        </p:blipFill>
        <p:spPr bwMode="auto">
          <a:xfrm>
            <a:off x="1524001" y="0"/>
            <a:ext cx="28289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FB38B9E-0116-4FA7-BDFC-D53F439853DD}"/>
              </a:ext>
            </a:extLst>
          </p:cNvPr>
          <p:cNvPicPr>
            <a:picLocks noChangeAspect="1"/>
          </p:cNvPicPr>
          <p:nvPr/>
        </p:nvPicPr>
        <p:blipFill>
          <a:blip r:embed="rId4">
            <a:extLst>
              <a:ext uri="{28A0092B-C50C-407E-A947-70E740481C1C}">
                <a14:useLocalDpi xmlns:a14="http://schemas.microsoft.com/office/drawing/2010/main" val="0"/>
              </a:ext>
            </a:extLst>
          </a:blip>
          <a:srcRect l="46249" t="-1028" r="5000" b="-2222"/>
          <a:stretch>
            <a:fillRect/>
          </a:stretch>
        </p:blipFill>
        <p:spPr bwMode="auto">
          <a:xfrm>
            <a:off x="7461251" y="152400"/>
            <a:ext cx="3070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14B973C-91C1-41D5-95C8-544212CF3238}"/>
              </a:ext>
            </a:extLst>
          </p:cNvPr>
          <p:cNvPicPr>
            <a:picLocks noChangeAspect="1"/>
          </p:cNvPicPr>
          <p:nvPr/>
        </p:nvPicPr>
        <p:blipFill>
          <a:blip r:embed="rId5">
            <a:extLst>
              <a:ext uri="{28A0092B-C50C-407E-A947-70E740481C1C}">
                <a14:useLocalDpi xmlns:a14="http://schemas.microsoft.com/office/drawing/2010/main" val="0"/>
              </a:ext>
            </a:extLst>
          </a:blip>
          <a:srcRect l="7944" t="3999" r="6540" b="5000"/>
          <a:stretch>
            <a:fillRect/>
          </a:stretch>
        </p:blipFill>
        <p:spPr bwMode="auto">
          <a:xfrm>
            <a:off x="8450264" y="3824288"/>
            <a:ext cx="20669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B963578-9ED1-4A7A-B31A-A6F030CFDFE1}"/>
              </a:ext>
            </a:extLst>
          </p:cNvPr>
          <p:cNvSpPr txBox="1">
            <a:spLocks noChangeArrowheads="1"/>
          </p:cNvSpPr>
          <p:nvPr/>
        </p:nvSpPr>
        <p:spPr bwMode="auto">
          <a:xfrm>
            <a:off x="6705601" y="4038601"/>
            <a:ext cx="2157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400" b="1">
                <a:solidFill>
                  <a:prstClr val="black"/>
                </a:solidFill>
              </a:rPr>
              <a:t>Or is this</a:t>
            </a:r>
          </a:p>
          <a:p>
            <a:pPr fontAlgn="base">
              <a:spcBef>
                <a:spcPct val="0"/>
              </a:spcBef>
              <a:spcAft>
                <a:spcPct val="0"/>
              </a:spcAft>
            </a:pPr>
            <a:r>
              <a:rPr lang="en-US" altLang="en-US" sz="2400" b="1">
                <a:solidFill>
                  <a:prstClr val="black"/>
                </a:solidFill>
              </a:rPr>
              <a:t>more accurate?</a:t>
            </a:r>
          </a:p>
        </p:txBody>
      </p:sp>
    </p:spTree>
  </p:cSld>
  <p:clrMapOvr>
    <a:masterClrMapping/>
  </p:clrMapOvr>
  <p:transition spd="slow" advTm="1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250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31" presetClass="entr" presetSubtype="0" fill="hold" nodeType="afterEffect">
                                  <p:stCondLst>
                                    <p:cond delay="3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7500"/>
                            </p:stCondLst>
                            <p:childTnLst>
                              <p:par>
                                <p:cTn id="18" presetID="2" presetClass="entr" presetSubtype="4" fill="hold" grpId="0" nodeType="afterEffect">
                                  <p:stCondLst>
                                    <p:cond delay="15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ppt_x"/>
                                          </p:val>
                                        </p:tav>
                                        <p:tav tm="100000">
                                          <p:val>
                                            <p:strVal val="#ppt_x"/>
                                          </p:val>
                                        </p:tav>
                                      </p:tavLst>
                                    </p:anim>
                                    <p:anim calcmode="lin" valueType="num">
                                      <p:cBhvr additive="base">
                                        <p:cTn id="21" dur="1000" fill="hold"/>
                                        <p:tgtEl>
                                          <p:spTgt spid="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0000"/>
                            </p:stCondLst>
                            <p:childTnLst>
                              <p:par>
                                <p:cTn id="23" presetID="42" presetClass="entr" presetSubtype="0" fill="hold" grpId="0" nodeType="afterEffect">
                                  <p:stCondLst>
                                    <p:cond delay="2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13000"/>
                            </p:stCondLst>
                            <p:childTnLst>
                              <p:par>
                                <p:cTn id="29" presetID="45" presetClass="entr" presetSubtype="0" fill="hold"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ppt_w</p:attrName>
                                        </p:attrNameLst>
                                      </p:cBhvr>
                                      <p:tavLst>
                                        <p:tav tm="0" fmla="#ppt_w*sin(2.5*pi*$)">
                                          <p:val>
                                            <p:fltVal val="0"/>
                                          </p:val>
                                        </p:tav>
                                        <p:tav tm="100000">
                                          <p:val>
                                            <p:fltVal val="1"/>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B9353750-B72F-44DF-8054-F89A39121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1"/>
            <a:ext cx="5240338" cy="517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8FCC6D9-4D85-4722-9E17-3854FD34A341}"/>
              </a:ext>
            </a:extLst>
          </p:cNvPr>
          <p:cNvSpPr txBox="1">
            <a:spLocks noChangeArrowheads="1"/>
          </p:cNvSpPr>
          <p:nvPr/>
        </p:nvSpPr>
        <p:spPr bwMode="auto">
          <a:xfrm>
            <a:off x="7253289" y="381001"/>
            <a:ext cx="34242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600">
                <a:solidFill>
                  <a:prstClr val="black"/>
                </a:solidFill>
              </a:rPr>
              <a:t>Leonard DiCaprio</a:t>
            </a:r>
          </a:p>
          <a:p>
            <a:pPr fontAlgn="base">
              <a:spcBef>
                <a:spcPct val="0"/>
              </a:spcBef>
              <a:spcAft>
                <a:spcPct val="0"/>
              </a:spcAft>
            </a:pPr>
            <a:r>
              <a:rPr lang="en-US" altLang="en-US" sz="3600">
                <a:solidFill>
                  <a:prstClr val="black"/>
                </a:solidFill>
              </a:rPr>
              <a:t>Be sure to see</a:t>
            </a:r>
          </a:p>
          <a:p>
            <a:pPr fontAlgn="base">
              <a:spcBef>
                <a:spcPct val="0"/>
              </a:spcBef>
              <a:spcAft>
                <a:spcPct val="0"/>
              </a:spcAft>
            </a:pPr>
            <a:r>
              <a:rPr lang="en-US" altLang="en-US" sz="3600" b="1" i="1">
                <a:solidFill>
                  <a:srgbClr val="C00000"/>
                </a:solidFill>
              </a:rPr>
              <a:t>Before the Flood</a:t>
            </a:r>
          </a:p>
        </p:txBody>
      </p:sp>
      <p:pic>
        <p:nvPicPr>
          <p:cNvPr id="26627" name="Picture 3">
            <a:extLst>
              <a:ext uri="{FF2B5EF4-FFF2-40B4-BE49-F238E27FC236}">
                <a16:creationId xmlns:a16="http://schemas.microsoft.com/office/drawing/2014/main" id="{C5399907-7252-4B9E-B760-BF53B6D4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392" r="3127"/>
          <a:stretch>
            <a:fillRect/>
          </a:stretch>
        </p:blipFill>
        <p:spPr bwMode="auto">
          <a:xfrm>
            <a:off x="7086600" y="2133600"/>
            <a:ext cx="3429000" cy="454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700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1000" fill="hold"/>
                                        <p:tgtEl>
                                          <p:spTgt spid="26627"/>
                                        </p:tgtEl>
                                        <p:attrNameLst>
                                          <p:attrName>ppt_x</p:attrName>
                                        </p:attrNameLst>
                                      </p:cBhvr>
                                      <p:tavLst>
                                        <p:tav tm="0">
                                          <p:val>
                                            <p:strVal val="0-#ppt_w/2"/>
                                          </p:val>
                                        </p:tav>
                                        <p:tav tm="100000">
                                          <p:val>
                                            <p:strVal val="#ppt_x"/>
                                          </p:val>
                                        </p:tav>
                                      </p:tavLst>
                                    </p:anim>
                                    <p:anim calcmode="lin" valueType="num">
                                      <p:cBhvr additive="base">
                                        <p:cTn id="8" dur="1000" fill="hold"/>
                                        <p:tgtEl>
                                          <p:spTgt spid="2662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8000"/>
                            </p:stCondLst>
                            <p:childTnLst>
                              <p:par>
                                <p:cTn id="10" presetID="26" presetClass="entr" presetSubtype="0" fill="hold" grpId="0" nodeType="after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90">
                                          <p:stCondLst>
                                            <p:cond delay="0"/>
                                          </p:stCondLst>
                                        </p:cTn>
                                        <p:tgtEl>
                                          <p:spTgt spid="2"/>
                                        </p:tgtEl>
                                      </p:cBhvr>
                                    </p:animEffect>
                                    <p:anim calcmode="lin" valueType="num">
                                      <p:cBhvr>
                                        <p:cTn id="13"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8" dur="13">
                                          <p:stCondLst>
                                            <p:cond delay="325"/>
                                          </p:stCondLst>
                                        </p:cTn>
                                        <p:tgtEl>
                                          <p:spTgt spid="2"/>
                                        </p:tgtEl>
                                      </p:cBhvr>
                                      <p:to x="100000" y="60000"/>
                                    </p:animScale>
                                    <p:animScale>
                                      <p:cBhvr>
                                        <p:cTn id="19" dur="83" decel="50000">
                                          <p:stCondLst>
                                            <p:cond delay="338"/>
                                          </p:stCondLst>
                                        </p:cTn>
                                        <p:tgtEl>
                                          <p:spTgt spid="2"/>
                                        </p:tgtEl>
                                      </p:cBhvr>
                                      <p:to x="100000" y="100000"/>
                                    </p:animScale>
                                    <p:animScale>
                                      <p:cBhvr>
                                        <p:cTn id="20" dur="13">
                                          <p:stCondLst>
                                            <p:cond delay="656"/>
                                          </p:stCondLst>
                                        </p:cTn>
                                        <p:tgtEl>
                                          <p:spTgt spid="2"/>
                                        </p:tgtEl>
                                      </p:cBhvr>
                                      <p:to x="100000" y="80000"/>
                                    </p:animScale>
                                    <p:animScale>
                                      <p:cBhvr>
                                        <p:cTn id="21" dur="83" decel="50000">
                                          <p:stCondLst>
                                            <p:cond delay="669"/>
                                          </p:stCondLst>
                                        </p:cTn>
                                        <p:tgtEl>
                                          <p:spTgt spid="2"/>
                                        </p:tgtEl>
                                      </p:cBhvr>
                                      <p:to x="100000" y="100000"/>
                                    </p:animScale>
                                    <p:animScale>
                                      <p:cBhvr>
                                        <p:cTn id="22" dur="13">
                                          <p:stCondLst>
                                            <p:cond delay="821"/>
                                          </p:stCondLst>
                                        </p:cTn>
                                        <p:tgtEl>
                                          <p:spTgt spid="2"/>
                                        </p:tgtEl>
                                      </p:cBhvr>
                                      <p:to x="100000" y="90000"/>
                                    </p:animScale>
                                    <p:animScale>
                                      <p:cBhvr>
                                        <p:cTn id="23" dur="83" decel="50000">
                                          <p:stCondLst>
                                            <p:cond delay="834"/>
                                          </p:stCondLst>
                                        </p:cTn>
                                        <p:tgtEl>
                                          <p:spTgt spid="2"/>
                                        </p:tgtEl>
                                      </p:cBhvr>
                                      <p:to x="100000" y="100000"/>
                                    </p:animScale>
                                    <p:animScale>
                                      <p:cBhvr>
                                        <p:cTn id="24" dur="13">
                                          <p:stCondLst>
                                            <p:cond delay="904"/>
                                          </p:stCondLst>
                                        </p:cTn>
                                        <p:tgtEl>
                                          <p:spTgt spid="2"/>
                                        </p:tgtEl>
                                      </p:cBhvr>
                                      <p:to x="100000" y="95000"/>
                                    </p:animScale>
                                    <p:animScale>
                                      <p:cBhvr>
                                        <p:cTn id="25"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46377-17C9-4DFB-BD70-C603D79F891D}"/>
              </a:ext>
            </a:extLst>
          </p:cNvPr>
          <p:cNvSpPr/>
          <p:nvPr/>
        </p:nvSpPr>
        <p:spPr>
          <a:xfrm>
            <a:off x="730381" y="4829652"/>
            <a:ext cx="1960088" cy="523220"/>
          </a:xfrm>
          <a:prstGeom prst="rect">
            <a:avLst/>
          </a:prstGeom>
        </p:spPr>
        <p:txBody>
          <a:bodyPr wrap="none">
            <a:spAutoFit/>
          </a:bodyPr>
          <a:lstStyle/>
          <a:p>
            <a:r>
              <a:rPr lang="en-US" sz="2800" b="1" dirty="0"/>
              <a:t>Javan Rhino</a:t>
            </a:r>
          </a:p>
        </p:txBody>
      </p:sp>
      <p:pic>
        <p:nvPicPr>
          <p:cNvPr id="3" name="Picture 2">
            <a:extLst>
              <a:ext uri="{FF2B5EF4-FFF2-40B4-BE49-F238E27FC236}">
                <a16:creationId xmlns:a16="http://schemas.microsoft.com/office/drawing/2014/main" id="{0892E3AF-ED8B-40B3-A32F-5B2DE48E7B7D}"/>
              </a:ext>
            </a:extLst>
          </p:cNvPr>
          <p:cNvPicPr>
            <a:picLocks noChangeAspect="1"/>
          </p:cNvPicPr>
          <p:nvPr/>
        </p:nvPicPr>
        <p:blipFill>
          <a:blip r:embed="rId2"/>
          <a:stretch>
            <a:fillRect/>
          </a:stretch>
        </p:blipFill>
        <p:spPr>
          <a:xfrm>
            <a:off x="314325" y="304799"/>
            <a:ext cx="6508286" cy="4438651"/>
          </a:xfrm>
          <a:prstGeom prst="rect">
            <a:avLst/>
          </a:prstGeom>
        </p:spPr>
      </p:pic>
      <p:pic>
        <p:nvPicPr>
          <p:cNvPr id="4" name="Picture 3">
            <a:extLst>
              <a:ext uri="{FF2B5EF4-FFF2-40B4-BE49-F238E27FC236}">
                <a16:creationId xmlns:a16="http://schemas.microsoft.com/office/drawing/2014/main" id="{F8967E73-8AE1-4ECC-9F0C-329945323D6A}"/>
              </a:ext>
            </a:extLst>
          </p:cNvPr>
          <p:cNvPicPr>
            <a:picLocks noChangeAspect="1"/>
          </p:cNvPicPr>
          <p:nvPr/>
        </p:nvPicPr>
        <p:blipFill rotWithShape="1">
          <a:blip r:embed="rId3"/>
          <a:srcRect l="2227" r="12644"/>
          <a:stretch/>
        </p:blipFill>
        <p:spPr>
          <a:xfrm>
            <a:off x="7023531" y="304799"/>
            <a:ext cx="4197481" cy="3124201"/>
          </a:xfrm>
          <a:prstGeom prst="rect">
            <a:avLst/>
          </a:prstGeom>
        </p:spPr>
      </p:pic>
      <p:sp>
        <p:nvSpPr>
          <p:cNvPr id="5" name="Rectangle 4">
            <a:extLst>
              <a:ext uri="{FF2B5EF4-FFF2-40B4-BE49-F238E27FC236}">
                <a16:creationId xmlns:a16="http://schemas.microsoft.com/office/drawing/2014/main" id="{9F7C9BE5-9001-49E7-B78C-5D14DE02F252}"/>
              </a:ext>
            </a:extLst>
          </p:cNvPr>
          <p:cNvSpPr/>
          <p:nvPr/>
        </p:nvSpPr>
        <p:spPr>
          <a:xfrm>
            <a:off x="3082693" y="4801077"/>
            <a:ext cx="6318482" cy="1938992"/>
          </a:xfrm>
          <a:prstGeom prst="rect">
            <a:avLst/>
          </a:prstGeom>
        </p:spPr>
        <p:txBody>
          <a:bodyPr wrap="square">
            <a:spAutoFit/>
          </a:bodyPr>
          <a:lstStyle/>
          <a:p>
            <a:r>
              <a:rPr lang="en-US" sz="2400" b="1" dirty="0"/>
              <a:t>Found in Western Indonesia and Eastern Indochina. The Javan rhino habitats are tropical and subtropical moist broadleaf forests such as dense rainforests with mud wallows and plenty of water.  Estimated that only 100 remain.</a:t>
            </a:r>
          </a:p>
        </p:txBody>
      </p:sp>
      <p:pic>
        <p:nvPicPr>
          <p:cNvPr id="6" name="Picture 5">
            <a:extLst>
              <a:ext uri="{FF2B5EF4-FFF2-40B4-BE49-F238E27FC236}">
                <a16:creationId xmlns:a16="http://schemas.microsoft.com/office/drawing/2014/main" id="{AF00E4DD-8CE0-4316-9D81-161759D1A7D7}"/>
              </a:ext>
            </a:extLst>
          </p:cNvPr>
          <p:cNvPicPr>
            <a:picLocks noChangeAspect="1"/>
          </p:cNvPicPr>
          <p:nvPr/>
        </p:nvPicPr>
        <p:blipFill>
          <a:blip r:embed="rId4"/>
          <a:stretch>
            <a:fillRect/>
          </a:stretch>
        </p:blipFill>
        <p:spPr>
          <a:xfrm>
            <a:off x="9591675" y="3514874"/>
            <a:ext cx="2286000" cy="3152775"/>
          </a:xfrm>
          <a:prstGeom prst="rect">
            <a:avLst/>
          </a:prstGeom>
        </p:spPr>
      </p:pic>
    </p:spTree>
    <p:extLst>
      <p:ext uri="{BB962C8B-B14F-4D97-AF65-F5344CB8AC3E}">
        <p14:creationId xmlns:p14="http://schemas.microsoft.com/office/powerpoint/2010/main" val="2304305300"/>
      </p:ext>
    </p:extLst>
  </p:cSld>
  <p:clrMapOvr>
    <a:masterClrMapping/>
  </p:clrMapOvr>
  <mc:AlternateContent xmlns:mc="http://schemas.openxmlformats.org/markup-compatibility/2006" xmlns:p14="http://schemas.microsoft.com/office/powerpoint/2010/main">
    <mc:Choice Requires="p14">
      <p:transition spd="slow" p14:dur="1500" advTm="20000">
        <p:checker/>
      </p:transition>
    </mc:Choice>
    <mc:Fallback xmlns="">
      <p:transition spd="slow" advTm="2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8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9500"/>
                            </p:stCondLst>
                            <p:childTnLst>
                              <p:par>
                                <p:cTn id="9" presetID="26" presetClass="entr" presetSubtype="0"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90">
                                          <p:stCondLst>
                                            <p:cond delay="0"/>
                                          </p:stCondLst>
                                        </p:cTn>
                                        <p:tgtEl>
                                          <p:spTgt spid="2"/>
                                        </p:tgtEl>
                                      </p:cBhvr>
                                    </p:animEffect>
                                    <p:anim calcmode="lin" valueType="num">
                                      <p:cBhvr>
                                        <p:cTn id="1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7" dur="13">
                                          <p:stCondLst>
                                            <p:cond delay="325"/>
                                          </p:stCondLst>
                                        </p:cTn>
                                        <p:tgtEl>
                                          <p:spTgt spid="2"/>
                                        </p:tgtEl>
                                      </p:cBhvr>
                                      <p:to x="100000" y="60000"/>
                                    </p:animScale>
                                    <p:animScale>
                                      <p:cBhvr>
                                        <p:cTn id="18" dur="83" decel="50000">
                                          <p:stCondLst>
                                            <p:cond delay="338"/>
                                          </p:stCondLst>
                                        </p:cTn>
                                        <p:tgtEl>
                                          <p:spTgt spid="2"/>
                                        </p:tgtEl>
                                      </p:cBhvr>
                                      <p:to x="100000" y="100000"/>
                                    </p:animScale>
                                    <p:animScale>
                                      <p:cBhvr>
                                        <p:cTn id="19" dur="13">
                                          <p:stCondLst>
                                            <p:cond delay="656"/>
                                          </p:stCondLst>
                                        </p:cTn>
                                        <p:tgtEl>
                                          <p:spTgt spid="2"/>
                                        </p:tgtEl>
                                      </p:cBhvr>
                                      <p:to x="100000" y="80000"/>
                                    </p:animScale>
                                    <p:animScale>
                                      <p:cBhvr>
                                        <p:cTn id="20" dur="83" decel="50000">
                                          <p:stCondLst>
                                            <p:cond delay="669"/>
                                          </p:stCondLst>
                                        </p:cTn>
                                        <p:tgtEl>
                                          <p:spTgt spid="2"/>
                                        </p:tgtEl>
                                      </p:cBhvr>
                                      <p:to x="100000" y="100000"/>
                                    </p:animScale>
                                    <p:animScale>
                                      <p:cBhvr>
                                        <p:cTn id="21" dur="13">
                                          <p:stCondLst>
                                            <p:cond delay="821"/>
                                          </p:stCondLst>
                                        </p:cTn>
                                        <p:tgtEl>
                                          <p:spTgt spid="2"/>
                                        </p:tgtEl>
                                      </p:cBhvr>
                                      <p:to x="100000" y="90000"/>
                                    </p:animScale>
                                    <p:animScale>
                                      <p:cBhvr>
                                        <p:cTn id="22" dur="83" decel="50000">
                                          <p:stCondLst>
                                            <p:cond delay="834"/>
                                          </p:stCondLst>
                                        </p:cTn>
                                        <p:tgtEl>
                                          <p:spTgt spid="2"/>
                                        </p:tgtEl>
                                      </p:cBhvr>
                                      <p:to x="100000" y="100000"/>
                                    </p:animScale>
                                    <p:animScale>
                                      <p:cBhvr>
                                        <p:cTn id="23" dur="13">
                                          <p:stCondLst>
                                            <p:cond delay="904"/>
                                          </p:stCondLst>
                                        </p:cTn>
                                        <p:tgtEl>
                                          <p:spTgt spid="2"/>
                                        </p:tgtEl>
                                      </p:cBhvr>
                                      <p:to x="100000" y="95000"/>
                                    </p:animScale>
                                    <p:animScale>
                                      <p:cBhvr>
                                        <p:cTn id="24"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398BC5-C993-4043-AF6C-D073271652FA}"/>
              </a:ext>
            </a:extLst>
          </p:cNvPr>
          <p:cNvSpPr txBox="1">
            <a:spLocks noChangeArrowheads="1"/>
          </p:cNvSpPr>
          <p:nvPr/>
        </p:nvSpPr>
        <p:spPr bwMode="auto">
          <a:xfrm>
            <a:off x="6705600" y="801688"/>
            <a:ext cx="2908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600" b="1">
                <a:solidFill>
                  <a:prstClr val="black"/>
                </a:solidFill>
              </a:rPr>
              <a:t>Donald Trump</a:t>
            </a:r>
          </a:p>
        </p:txBody>
      </p:sp>
      <p:pic>
        <p:nvPicPr>
          <p:cNvPr id="5" name="Picture 4">
            <a:extLst>
              <a:ext uri="{FF2B5EF4-FFF2-40B4-BE49-F238E27FC236}">
                <a16:creationId xmlns:a16="http://schemas.microsoft.com/office/drawing/2014/main" id="{CE41285B-FCFC-4A64-B6B0-4020FE1A5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770" y="196703"/>
            <a:ext cx="4686994" cy="6382290"/>
          </a:xfrm>
          <a:prstGeom prst="rect">
            <a:avLst/>
          </a:prstGeom>
        </p:spPr>
      </p:pic>
    </p:spTree>
  </p:cSld>
  <p:clrMapOvr>
    <a:masterClrMapping/>
  </p:clrMapOvr>
  <p:transition spd="slow"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8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1F8A29C7-CAD1-44C7-BEEF-694D3E25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877888"/>
            <a:ext cx="2513541"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6C3862C-A0EC-49B5-BCCE-6E9F37993800}"/>
              </a:ext>
            </a:extLst>
          </p:cNvPr>
          <p:cNvSpPr txBox="1">
            <a:spLocks noChangeArrowheads="1"/>
          </p:cNvSpPr>
          <p:nvPr/>
        </p:nvSpPr>
        <p:spPr bwMode="auto">
          <a:xfrm>
            <a:off x="7772401" y="231776"/>
            <a:ext cx="1806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600" b="1" dirty="0" err="1">
                <a:solidFill>
                  <a:prstClr val="black"/>
                </a:solidFill>
              </a:rPr>
              <a:t>Beyonce</a:t>
            </a:r>
            <a:endParaRPr lang="en-US" altLang="en-US" sz="3600" b="1" dirty="0">
              <a:solidFill>
                <a:prstClr val="black"/>
              </a:solidFill>
            </a:endParaRPr>
          </a:p>
        </p:txBody>
      </p:sp>
      <p:pic>
        <p:nvPicPr>
          <p:cNvPr id="5" name="Picture 4">
            <a:extLst>
              <a:ext uri="{FF2B5EF4-FFF2-40B4-BE49-F238E27FC236}">
                <a16:creationId xmlns:a16="http://schemas.microsoft.com/office/drawing/2014/main" id="{D13CD126-40B8-4A1C-8A9F-416DC76EE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321" y="1098512"/>
            <a:ext cx="4287713" cy="5527713"/>
          </a:xfrm>
          <a:prstGeom prst="rect">
            <a:avLst/>
          </a:prstGeom>
        </p:spPr>
      </p:pic>
    </p:spTree>
  </p:cSld>
  <p:clrMapOvr>
    <a:masterClrMapping/>
  </p:clrMapOvr>
  <p:transition spd="slow" advTm="17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950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290">
                                          <p:stCondLst>
                                            <p:cond delay="0"/>
                                          </p:stCondLst>
                                        </p:cTn>
                                        <p:tgtEl>
                                          <p:spTgt spid="4"/>
                                        </p:tgtEl>
                                      </p:cBhvr>
                                    </p:animEffect>
                                    <p:anim calcmode="lin" valueType="num">
                                      <p:cBhvr>
                                        <p:cTn id="25"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0" dur="13">
                                          <p:stCondLst>
                                            <p:cond delay="325"/>
                                          </p:stCondLst>
                                        </p:cTn>
                                        <p:tgtEl>
                                          <p:spTgt spid="4"/>
                                        </p:tgtEl>
                                      </p:cBhvr>
                                      <p:to x="100000" y="60000"/>
                                    </p:animScale>
                                    <p:animScale>
                                      <p:cBhvr>
                                        <p:cTn id="31" dur="83" decel="50000">
                                          <p:stCondLst>
                                            <p:cond delay="338"/>
                                          </p:stCondLst>
                                        </p:cTn>
                                        <p:tgtEl>
                                          <p:spTgt spid="4"/>
                                        </p:tgtEl>
                                      </p:cBhvr>
                                      <p:to x="100000" y="100000"/>
                                    </p:animScale>
                                    <p:animScale>
                                      <p:cBhvr>
                                        <p:cTn id="32" dur="13">
                                          <p:stCondLst>
                                            <p:cond delay="656"/>
                                          </p:stCondLst>
                                        </p:cTn>
                                        <p:tgtEl>
                                          <p:spTgt spid="4"/>
                                        </p:tgtEl>
                                      </p:cBhvr>
                                      <p:to x="100000" y="80000"/>
                                    </p:animScale>
                                    <p:animScale>
                                      <p:cBhvr>
                                        <p:cTn id="33" dur="83" decel="50000">
                                          <p:stCondLst>
                                            <p:cond delay="669"/>
                                          </p:stCondLst>
                                        </p:cTn>
                                        <p:tgtEl>
                                          <p:spTgt spid="4"/>
                                        </p:tgtEl>
                                      </p:cBhvr>
                                      <p:to x="100000" y="100000"/>
                                    </p:animScale>
                                    <p:animScale>
                                      <p:cBhvr>
                                        <p:cTn id="34" dur="13">
                                          <p:stCondLst>
                                            <p:cond delay="821"/>
                                          </p:stCondLst>
                                        </p:cTn>
                                        <p:tgtEl>
                                          <p:spTgt spid="4"/>
                                        </p:tgtEl>
                                      </p:cBhvr>
                                      <p:to x="100000" y="90000"/>
                                    </p:animScale>
                                    <p:animScale>
                                      <p:cBhvr>
                                        <p:cTn id="35" dur="83" decel="50000">
                                          <p:stCondLst>
                                            <p:cond delay="834"/>
                                          </p:stCondLst>
                                        </p:cTn>
                                        <p:tgtEl>
                                          <p:spTgt spid="4"/>
                                        </p:tgtEl>
                                      </p:cBhvr>
                                      <p:to x="100000" y="100000"/>
                                    </p:animScale>
                                    <p:animScale>
                                      <p:cBhvr>
                                        <p:cTn id="36" dur="13">
                                          <p:stCondLst>
                                            <p:cond delay="904"/>
                                          </p:stCondLst>
                                        </p:cTn>
                                        <p:tgtEl>
                                          <p:spTgt spid="4"/>
                                        </p:tgtEl>
                                      </p:cBhvr>
                                      <p:to x="100000" y="95000"/>
                                    </p:animScale>
                                    <p:animScale>
                                      <p:cBhvr>
                                        <p:cTn id="37"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58CF0B-9E41-4F1F-9B0D-247D52AD7B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1502" y="171978"/>
            <a:ext cx="5571067" cy="5571067"/>
          </a:xfrm>
          <a:prstGeom prst="ellipse">
            <a:avLst/>
          </a:prstGeom>
        </p:spPr>
      </p:pic>
      <p:pic>
        <p:nvPicPr>
          <p:cNvPr id="3" name="Picture 2">
            <a:extLst>
              <a:ext uri="{FF2B5EF4-FFF2-40B4-BE49-F238E27FC236}">
                <a16:creationId xmlns:a16="http://schemas.microsoft.com/office/drawing/2014/main" id="{13F6CD4D-F894-473A-B4ED-6F09BF786403}"/>
              </a:ext>
            </a:extLst>
          </p:cNvPr>
          <p:cNvPicPr>
            <a:picLocks noChangeAspect="1"/>
          </p:cNvPicPr>
          <p:nvPr/>
        </p:nvPicPr>
        <p:blipFill>
          <a:blip r:embed="rId4"/>
          <a:stretch>
            <a:fillRect/>
          </a:stretch>
        </p:blipFill>
        <p:spPr>
          <a:xfrm>
            <a:off x="6941716" y="171978"/>
            <a:ext cx="5068782" cy="5182142"/>
          </a:xfrm>
          <a:prstGeom prst="rect">
            <a:avLst/>
          </a:prstGeom>
        </p:spPr>
      </p:pic>
      <p:sp>
        <p:nvSpPr>
          <p:cNvPr id="4" name="Rectangle 3">
            <a:extLst>
              <a:ext uri="{FF2B5EF4-FFF2-40B4-BE49-F238E27FC236}">
                <a16:creationId xmlns:a16="http://schemas.microsoft.com/office/drawing/2014/main" id="{543BE443-12F9-4B8C-8C74-AC054CD6AA77}"/>
              </a:ext>
            </a:extLst>
          </p:cNvPr>
          <p:cNvSpPr/>
          <p:nvPr/>
        </p:nvSpPr>
        <p:spPr>
          <a:xfrm>
            <a:off x="478342" y="5625606"/>
            <a:ext cx="10674339" cy="1077218"/>
          </a:xfrm>
          <a:prstGeom prst="rect">
            <a:avLst/>
          </a:prstGeom>
        </p:spPr>
        <p:txBody>
          <a:bodyPr wrap="square">
            <a:spAutoFit/>
          </a:bodyPr>
          <a:lstStyle/>
          <a:p>
            <a:r>
              <a:rPr lang="en-US" sz="3200" b="1" dirty="0"/>
              <a:t>For more </a:t>
            </a:r>
            <a:r>
              <a:rPr lang="en-US" sz="3200" b="1" dirty="0" err="1"/>
              <a:t>Powerpoint</a:t>
            </a:r>
            <a:r>
              <a:rPr lang="en-US" sz="3200" b="1" dirty="0"/>
              <a:t> </a:t>
            </a:r>
            <a:r>
              <a:rPr lang="en-US" sz="3200" b="1" dirty="0" err="1"/>
              <a:t>Preshows</a:t>
            </a:r>
            <a:r>
              <a:rPr lang="en-US" sz="3200" b="1" dirty="0"/>
              <a:t> and trivia on a variety of topics, please visit:  </a:t>
            </a:r>
            <a:r>
              <a:rPr lang="en-US" sz="3200" b="1" dirty="0">
                <a:hlinkClick r:id="rId5"/>
              </a:rPr>
              <a:t>http://murov.info/PPTPreshows.htm</a:t>
            </a:r>
            <a:r>
              <a:rPr lang="en-US" sz="3200" dirty="0"/>
              <a:t>  </a:t>
            </a:r>
          </a:p>
        </p:txBody>
      </p:sp>
    </p:spTree>
    <p:extLst>
      <p:ext uri="{BB962C8B-B14F-4D97-AF65-F5344CB8AC3E}">
        <p14:creationId xmlns:p14="http://schemas.microsoft.com/office/powerpoint/2010/main" val="4244091028"/>
      </p:ext>
    </p:extLst>
  </p:cSld>
  <p:clrMapOvr>
    <a:masterClrMapping/>
  </p:clrMapOvr>
  <mc:AlternateContent xmlns:mc="http://schemas.openxmlformats.org/markup-compatibility/2006" xmlns:p14="http://schemas.microsoft.com/office/powerpoint/2010/main">
    <mc:Choice Requires="p14">
      <p:transition spd="slow" p14:dur="1200" advTm="20000">
        <p:dissolve/>
      </p:transition>
    </mc:Choice>
    <mc:Fallback xmlns="">
      <p:transition spd="slow" advTm="20000">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6AE25-EF46-40CD-A972-11DB53CE35B9}"/>
              </a:ext>
            </a:extLst>
          </p:cNvPr>
          <p:cNvSpPr/>
          <p:nvPr/>
        </p:nvSpPr>
        <p:spPr>
          <a:xfrm>
            <a:off x="6477054" y="4086225"/>
            <a:ext cx="1104790" cy="584775"/>
          </a:xfrm>
          <a:prstGeom prst="rect">
            <a:avLst/>
          </a:prstGeom>
        </p:spPr>
        <p:txBody>
          <a:bodyPr wrap="none">
            <a:spAutoFit/>
          </a:bodyPr>
          <a:lstStyle/>
          <a:p>
            <a:r>
              <a:rPr lang="en-US" sz="3200" b="1" dirty="0" err="1"/>
              <a:t>Saola</a:t>
            </a:r>
            <a:endParaRPr lang="en-US" sz="3200" b="1" dirty="0"/>
          </a:p>
        </p:txBody>
      </p:sp>
      <p:pic>
        <p:nvPicPr>
          <p:cNvPr id="3" name="Picture 2">
            <a:extLst>
              <a:ext uri="{FF2B5EF4-FFF2-40B4-BE49-F238E27FC236}">
                <a16:creationId xmlns:a16="http://schemas.microsoft.com/office/drawing/2014/main" id="{597D1FD7-A36E-43E9-8386-E8096EB67993}"/>
              </a:ext>
            </a:extLst>
          </p:cNvPr>
          <p:cNvPicPr>
            <a:picLocks noChangeAspect="1"/>
          </p:cNvPicPr>
          <p:nvPr/>
        </p:nvPicPr>
        <p:blipFill>
          <a:blip r:embed="rId2"/>
          <a:stretch>
            <a:fillRect/>
          </a:stretch>
        </p:blipFill>
        <p:spPr>
          <a:xfrm>
            <a:off x="154816" y="180477"/>
            <a:ext cx="6711602" cy="3905748"/>
          </a:xfrm>
          <a:prstGeom prst="rect">
            <a:avLst/>
          </a:prstGeom>
        </p:spPr>
      </p:pic>
      <p:pic>
        <p:nvPicPr>
          <p:cNvPr id="5" name="Picture 4">
            <a:extLst>
              <a:ext uri="{FF2B5EF4-FFF2-40B4-BE49-F238E27FC236}">
                <a16:creationId xmlns:a16="http://schemas.microsoft.com/office/drawing/2014/main" id="{BD010C78-DD1A-4DCF-9397-82FE3879CE03}"/>
              </a:ext>
            </a:extLst>
          </p:cNvPr>
          <p:cNvPicPr>
            <a:picLocks noChangeAspect="1"/>
          </p:cNvPicPr>
          <p:nvPr/>
        </p:nvPicPr>
        <p:blipFill rotWithShape="1">
          <a:blip r:embed="rId3"/>
          <a:srcRect l="14687" t="6875"/>
          <a:stretch/>
        </p:blipFill>
        <p:spPr>
          <a:xfrm>
            <a:off x="7029449" y="180477"/>
            <a:ext cx="4807709" cy="3935982"/>
          </a:xfrm>
          <a:prstGeom prst="rect">
            <a:avLst/>
          </a:prstGeom>
        </p:spPr>
      </p:pic>
      <p:pic>
        <p:nvPicPr>
          <p:cNvPr id="6" name="Picture 5">
            <a:extLst>
              <a:ext uri="{FF2B5EF4-FFF2-40B4-BE49-F238E27FC236}">
                <a16:creationId xmlns:a16="http://schemas.microsoft.com/office/drawing/2014/main" id="{516EE0EE-A812-419F-93FE-2D526D251E2E}"/>
              </a:ext>
            </a:extLst>
          </p:cNvPr>
          <p:cNvPicPr>
            <a:picLocks noChangeAspect="1"/>
          </p:cNvPicPr>
          <p:nvPr/>
        </p:nvPicPr>
        <p:blipFill rotWithShape="1">
          <a:blip r:embed="rId4"/>
          <a:srcRect b="9768"/>
          <a:stretch/>
        </p:blipFill>
        <p:spPr>
          <a:xfrm>
            <a:off x="8255758" y="4189691"/>
            <a:ext cx="3581400" cy="2595562"/>
          </a:xfrm>
          <a:prstGeom prst="rect">
            <a:avLst/>
          </a:prstGeom>
        </p:spPr>
      </p:pic>
      <p:sp>
        <p:nvSpPr>
          <p:cNvPr id="4" name="Rectangle 3">
            <a:extLst>
              <a:ext uri="{FF2B5EF4-FFF2-40B4-BE49-F238E27FC236}">
                <a16:creationId xmlns:a16="http://schemas.microsoft.com/office/drawing/2014/main" id="{42BFB98E-46FE-45EF-B2A1-CB7A52EAA01E}"/>
              </a:ext>
            </a:extLst>
          </p:cNvPr>
          <p:cNvSpPr/>
          <p:nvPr/>
        </p:nvSpPr>
        <p:spPr>
          <a:xfrm>
            <a:off x="354842" y="4702642"/>
            <a:ext cx="7817609" cy="1938992"/>
          </a:xfrm>
          <a:prstGeom prst="rect">
            <a:avLst/>
          </a:prstGeom>
        </p:spPr>
        <p:txBody>
          <a:bodyPr wrap="square">
            <a:spAutoFit/>
          </a:bodyPr>
          <a:lstStyle/>
          <a:p>
            <a:r>
              <a:rPr lang="en-US" sz="2400" b="1" dirty="0"/>
              <a:t>The </a:t>
            </a:r>
            <a:r>
              <a:rPr lang="en-US" sz="2400" b="1" dirty="0" err="1"/>
              <a:t>saola</a:t>
            </a:r>
            <a:r>
              <a:rPr lang="en-US" sz="2400" b="1" dirty="0"/>
              <a:t>, also called </a:t>
            </a:r>
            <a:r>
              <a:rPr lang="en-US" sz="2400" b="1" dirty="0" err="1"/>
              <a:t>siola</a:t>
            </a:r>
            <a:r>
              <a:rPr lang="en-US" sz="2400" b="1" dirty="0"/>
              <a:t>, Vu Quang ox, </a:t>
            </a:r>
            <a:r>
              <a:rPr lang="en-US" sz="2400" b="1" dirty="0" err="1"/>
              <a:t>spindlehorn</a:t>
            </a:r>
            <a:r>
              <a:rPr lang="en-US" sz="2400" b="1" dirty="0"/>
              <a:t>, Asian unicorn, or, infrequently, the Vu Quang bovid, is one of the world's rarest large mammals, a forest-dwelling bovine found only in the </a:t>
            </a:r>
            <a:r>
              <a:rPr lang="en-US" sz="2400" b="1" dirty="0" err="1"/>
              <a:t>Annamite</a:t>
            </a:r>
            <a:r>
              <a:rPr lang="en-US" sz="2400" b="1" dirty="0"/>
              <a:t> Range of Vietnam and Laos. </a:t>
            </a:r>
          </a:p>
          <a:p>
            <a:r>
              <a:rPr lang="en-US" sz="2400" b="1" dirty="0"/>
              <a:t>Between 100 and 700 survive.</a:t>
            </a:r>
          </a:p>
        </p:txBody>
      </p:sp>
    </p:spTree>
    <p:extLst>
      <p:ext uri="{BB962C8B-B14F-4D97-AF65-F5344CB8AC3E}">
        <p14:creationId xmlns:p14="http://schemas.microsoft.com/office/powerpoint/2010/main" val="1994732898"/>
      </p:ext>
    </p:extLst>
  </p:cSld>
  <p:clrMapOvr>
    <a:masterClrMapping/>
  </p:clrMapOvr>
  <mc:AlternateContent xmlns:mc="http://schemas.openxmlformats.org/markup-compatibility/2006" xmlns:p14="http://schemas.microsoft.com/office/powerpoint/2010/main">
    <mc:Choice Requires="p14">
      <p:transition spd="slow" p14:dur="1500" advTm="21000">
        <p14:honeycomb/>
      </p:transition>
    </mc:Choice>
    <mc:Fallback xmlns="">
      <p:transition spd="slow"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90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par>
                          <p:cTn id="8" fill="hold">
                            <p:stCondLst>
                              <p:cond delay="10000"/>
                            </p:stCondLst>
                            <p:childTnLst>
                              <p:par>
                                <p:cTn id="9" presetID="26"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90">
                                          <p:stCondLst>
                                            <p:cond delay="0"/>
                                          </p:stCondLst>
                                        </p:cTn>
                                        <p:tgtEl>
                                          <p:spTgt spid="2"/>
                                        </p:tgtEl>
                                      </p:cBhvr>
                                    </p:animEffect>
                                    <p:anim calcmode="lin" valueType="num">
                                      <p:cBhvr>
                                        <p:cTn id="1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7" dur="13">
                                          <p:stCondLst>
                                            <p:cond delay="325"/>
                                          </p:stCondLst>
                                        </p:cTn>
                                        <p:tgtEl>
                                          <p:spTgt spid="2"/>
                                        </p:tgtEl>
                                      </p:cBhvr>
                                      <p:to x="100000" y="60000"/>
                                    </p:animScale>
                                    <p:animScale>
                                      <p:cBhvr>
                                        <p:cTn id="18" dur="83" decel="50000">
                                          <p:stCondLst>
                                            <p:cond delay="338"/>
                                          </p:stCondLst>
                                        </p:cTn>
                                        <p:tgtEl>
                                          <p:spTgt spid="2"/>
                                        </p:tgtEl>
                                      </p:cBhvr>
                                      <p:to x="100000" y="100000"/>
                                    </p:animScale>
                                    <p:animScale>
                                      <p:cBhvr>
                                        <p:cTn id="19" dur="13">
                                          <p:stCondLst>
                                            <p:cond delay="656"/>
                                          </p:stCondLst>
                                        </p:cTn>
                                        <p:tgtEl>
                                          <p:spTgt spid="2"/>
                                        </p:tgtEl>
                                      </p:cBhvr>
                                      <p:to x="100000" y="80000"/>
                                    </p:animScale>
                                    <p:animScale>
                                      <p:cBhvr>
                                        <p:cTn id="20" dur="83" decel="50000">
                                          <p:stCondLst>
                                            <p:cond delay="669"/>
                                          </p:stCondLst>
                                        </p:cTn>
                                        <p:tgtEl>
                                          <p:spTgt spid="2"/>
                                        </p:tgtEl>
                                      </p:cBhvr>
                                      <p:to x="100000" y="100000"/>
                                    </p:animScale>
                                    <p:animScale>
                                      <p:cBhvr>
                                        <p:cTn id="21" dur="13">
                                          <p:stCondLst>
                                            <p:cond delay="821"/>
                                          </p:stCondLst>
                                        </p:cTn>
                                        <p:tgtEl>
                                          <p:spTgt spid="2"/>
                                        </p:tgtEl>
                                      </p:cBhvr>
                                      <p:to x="100000" y="90000"/>
                                    </p:animScale>
                                    <p:animScale>
                                      <p:cBhvr>
                                        <p:cTn id="22" dur="83" decel="50000">
                                          <p:stCondLst>
                                            <p:cond delay="834"/>
                                          </p:stCondLst>
                                        </p:cTn>
                                        <p:tgtEl>
                                          <p:spTgt spid="2"/>
                                        </p:tgtEl>
                                      </p:cBhvr>
                                      <p:to x="100000" y="100000"/>
                                    </p:animScale>
                                    <p:animScale>
                                      <p:cBhvr>
                                        <p:cTn id="23" dur="13">
                                          <p:stCondLst>
                                            <p:cond delay="904"/>
                                          </p:stCondLst>
                                        </p:cTn>
                                        <p:tgtEl>
                                          <p:spTgt spid="2"/>
                                        </p:tgtEl>
                                      </p:cBhvr>
                                      <p:to x="100000" y="95000"/>
                                    </p:animScale>
                                    <p:animScale>
                                      <p:cBhvr>
                                        <p:cTn id="24"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C89DE0-9812-44AD-B7B8-0D1714EA7651}"/>
              </a:ext>
            </a:extLst>
          </p:cNvPr>
          <p:cNvSpPr/>
          <p:nvPr/>
        </p:nvSpPr>
        <p:spPr>
          <a:xfrm>
            <a:off x="3241580" y="4300538"/>
            <a:ext cx="1326710" cy="523220"/>
          </a:xfrm>
          <a:prstGeom prst="rect">
            <a:avLst/>
          </a:prstGeom>
        </p:spPr>
        <p:txBody>
          <a:bodyPr wrap="none">
            <a:spAutoFit/>
          </a:bodyPr>
          <a:lstStyle/>
          <a:p>
            <a:r>
              <a:rPr lang="en-US" sz="2800" b="1" dirty="0"/>
              <a:t>Vaquita</a:t>
            </a:r>
          </a:p>
        </p:txBody>
      </p:sp>
      <p:pic>
        <p:nvPicPr>
          <p:cNvPr id="4" name="Picture 3">
            <a:extLst>
              <a:ext uri="{FF2B5EF4-FFF2-40B4-BE49-F238E27FC236}">
                <a16:creationId xmlns:a16="http://schemas.microsoft.com/office/drawing/2014/main" id="{A4648A79-4BD1-4058-A1B3-07FA1469C9B6}"/>
              </a:ext>
            </a:extLst>
          </p:cNvPr>
          <p:cNvPicPr>
            <a:picLocks noChangeAspect="1"/>
          </p:cNvPicPr>
          <p:nvPr/>
        </p:nvPicPr>
        <p:blipFill rotWithShape="1">
          <a:blip r:embed="rId2"/>
          <a:srcRect l="385" t="18965" r="-385"/>
          <a:stretch/>
        </p:blipFill>
        <p:spPr>
          <a:xfrm>
            <a:off x="352426" y="228600"/>
            <a:ext cx="7508540" cy="4071938"/>
          </a:xfrm>
          <a:prstGeom prst="rect">
            <a:avLst/>
          </a:prstGeom>
        </p:spPr>
      </p:pic>
      <p:pic>
        <p:nvPicPr>
          <p:cNvPr id="5" name="Picture 4">
            <a:extLst>
              <a:ext uri="{FF2B5EF4-FFF2-40B4-BE49-F238E27FC236}">
                <a16:creationId xmlns:a16="http://schemas.microsoft.com/office/drawing/2014/main" id="{38C58197-FAA3-4C82-ADC5-6430BFCC592D}"/>
              </a:ext>
            </a:extLst>
          </p:cNvPr>
          <p:cNvPicPr>
            <a:picLocks noChangeAspect="1"/>
          </p:cNvPicPr>
          <p:nvPr/>
        </p:nvPicPr>
        <p:blipFill>
          <a:blip r:embed="rId3"/>
          <a:stretch>
            <a:fillRect/>
          </a:stretch>
        </p:blipFill>
        <p:spPr>
          <a:xfrm>
            <a:off x="7996237" y="228600"/>
            <a:ext cx="4000500" cy="4048125"/>
          </a:xfrm>
          <a:prstGeom prst="rect">
            <a:avLst/>
          </a:prstGeom>
        </p:spPr>
      </p:pic>
      <p:sp>
        <p:nvSpPr>
          <p:cNvPr id="3" name="Rectangle 2">
            <a:extLst>
              <a:ext uri="{FF2B5EF4-FFF2-40B4-BE49-F238E27FC236}">
                <a16:creationId xmlns:a16="http://schemas.microsoft.com/office/drawing/2014/main" id="{3CCB747B-1AC9-426C-A8FF-155E75ACE3EA}"/>
              </a:ext>
            </a:extLst>
          </p:cNvPr>
          <p:cNvSpPr/>
          <p:nvPr/>
        </p:nvSpPr>
        <p:spPr>
          <a:xfrm>
            <a:off x="193580" y="4948923"/>
            <a:ext cx="6096000" cy="1200329"/>
          </a:xfrm>
          <a:prstGeom prst="rect">
            <a:avLst/>
          </a:prstGeom>
        </p:spPr>
        <p:txBody>
          <a:bodyPr>
            <a:spAutoFit/>
          </a:bodyPr>
          <a:lstStyle/>
          <a:p>
            <a:r>
              <a:rPr lang="en-US" sz="2400" b="1" dirty="0"/>
              <a:t>The vaquita is a species of porpoise endemic to the northern part of the Gulf of California that is on the brink of extinction.</a:t>
            </a:r>
          </a:p>
        </p:txBody>
      </p:sp>
      <p:sp>
        <p:nvSpPr>
          <p:cNvPr id="6" name="Rectangle 5">
            <a:extLst>
              <a:ext uri="{FF2B5EF4-FFF2-40B4-BE49-F238E27FC236}">
                <a16:creationId xmlns:a16="http://schemas.microsoft.com/office/drawing/2014/main" id="{BEA1E6ED-863D-4557-B445-5F3B00C53849}"/>
              </a:ext>
            </a:extLst>
          </p:cNvPr>
          <p:cNvSpPr/>
          <p:nvPr/>
        </p:nvSpPr>
        <p:spPr>
          <a:xfrm>
            <a:off x="6245732" y="4562148"/>
            <a:ext cx="5866004" cy="1938992"/>
          </a:xfrm>
          <a:prstGeom prst="rect">
            <a:avLst/>
          </a:prstGeom>
        </p:spPr>
        <p:txBody>
          <a:bodyPr wrap="square">
            <a:spAutoFit/>
          </a:bodyPr>
          <a:lstStyle/>
          <a:p>
            <a:r>
              <a:rPr lang="en-US" sz="2000" b="1" dirty="0"/>
              <a:t>The population was estimated at 600 in 1997, below 100 in 2014, approximately 60 in 2015, around 30 in November 2016, and only 12-15 in March 2018, leading to the conclusion that the species will soon be extinct. A study in July 2019 concluded that the population size in autumn 2018 was about 9.</a:t>
            </a:r>
          </a:p>
        </p:txBody>
      </p:sp>
    </p:spTree>
    <p:extLst>
      <p:ext uri="{BB962C8B-B14F-4D97-AF65-F5344CB8AC3E}">
        <p14:creationId xmlns:p14="http://schemas.microsoft.com/office/powerpoint/2010/main" val="2693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7000">
        <p15:prstTrans prst="fracture"/>
      </p:transition>
    </mc:Choice>
    <mc:Fallback xmlns="">
      <p:transition spd="slow"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7000"/>
                            </p:stCondLst>
                            <p:childTnLst>
                              <p:par>
                                <p:cTn id="9" presetID="2" presetClass="entr" presetSubtype="4"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2000"/>
                            </p:stCondLst>
                            <p:childTnLst>
                              <p:par>
                                <p:cTn id="14" presetID="42" presetClass="entr" presetSubtype="0" fill="hold" nodeType="afterEffect">
                                  <p:stCondLst>
                                    <p:cond delay="3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1AB4F-709D-4BB1-AF96-67EE2E7F661F}"/>
              </a:ext>
            </a:extLst>
          </p:cNvPr>
          <p:cNvSpPr txBox="1"/>
          <p:nvPr/>
        </p:nvSpPr>
        <p:spPr>
          <a:xfrm>
            <a:off x="6919847" y="376833"/>
            <a:ext cx="383893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kind of boats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do vampires like?</a:t>
            </a:r>
          </a:p>
        </p:txBody>
      </p:sp>
      <p:pic>
        <p:nvPicPr>
          <p:cNvPr id="3" name="Picture 2">
            <a:extLst>
              <a:ext uri="{FF2B5EF4-FFF2-40B4-BE49-F238E27FC236}">
                <a16:creationId xmlns:a16="http://schemas.microsoft.com/office/drawing/2014/main" id="{DE15425E-B539-4DA1-9E22-F00A52F5091E}"/>
              </a:ext>
            </a:extLst>
          </p:cNvPr>
          <p:cNvPicPr>
            <a:picLocks noChangeAspect="1"/>
          </p:cNvPicPr>
          <p:nvPr/>
        </p:nvPicPr>
        <p:blipFill>
          <a:blip r:embed="rId2"/>
          <a:stretch>
            <a:fillRect/>
          </a:stretch>
        </p:blipFill>
        <p:spPr>
          <a:xfrm>
            <a:off x="6232527" y="1577162"/>
            <a:ext cx="5435598" cy="3057524"/>
          </a:xfrm>
          <a:prstGeom prst="rect">
            <a:avLst/>
          </a:prstGeom>
        </p:spPr>
      </p:pic>
      <p:pic>
        <p:nvPicPr>
          <p:cNvPr id="4" name="Picture 3">
            <a:extLst>
              <a:ext uri="{FF2B5EF4-FFF2-40B4-BE49-F238E27FC236}">
                <a16:creationId xmlns:a16="http://schemas.microsoft.com/office/drawing/2014/main" id="{0A801256-1F75-4D1A-B364-D6D02986F963}"/>
              </a:ext>
            </a:extLst>
          </p:cNvPr>
          <p:cNvPicPr>
            <a:picLocks noChangeAspect="1"/>
          </p:cNvPicPr>
          <p:nvPr/>
        </p:nvPicPr>
        <p:blipFill rotWithShape="1">
          <a:blip r:embed="rId3"/>
          <a:srcRect l="5833" r="16166"/>
          <a:stretch/>
        </p:blipFill>
        <p:spPr>
          <a:xfrm>
            <a:off x="381000" y="376833"/>
            <a:ext cx="5235568" cy="4195167"/>
          </a:xfrm>
          <a:prstGeom prst="rect">
            <a:avLst/>
          </a:prstGeom>
        </p:spPr>
      </p:pic>
      <p:sp>
        <p:nvSpPr>
          <p:cNvPr id="5" name="Rectangle 4">
            <a:extLst>
              <a:ext uri="{FF2B5EF4-FFF2-40B4-BE49-F238E27FC236}">
                <a16:creationId xmlns:a16="http://schemas.microsoft.com/office/drawing/2014/main" id="{09ACBD4C-5D3B-40B4-8BE5-EB3FCCDB9E76}"/>
              </a:ext>
            </a:extLst>
          </p:cNvPr>
          <p:cNvSpPr/>
          <p:nvPr/>
        </p:nvSpPr>
        <p:spPr>
          <a:xfrm>
            <a:off x="6617347" y="4819352"/>
            <a:ext cx="466595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Calibri" panose="020F0502020204030204"/>
                <a:ea typeface="+mn-ea"/>
                <a:cs typeface="+mn-cs"/>
              </a:rPr>
              <a:t>Blood vessels.</a:t>
            </a:r>
          </a:p>
        </p:txBody>
      </p:sp>
      <p:sp>
        <p:nvSpPr>
          <p:cNvPr id="6" name="TextBox 5">
            <a:extLst>
              <a:ext uri="{FF2B5EF4-FFF2-40B4-BE49-F238E27FC236}">
                <a16:creationId xmlns:a16="http://schemas.microsoft.com/office/drawing/2014/main" id="{88EAE2B2-292C-4F80-8D2B-746DA5511A6F}"/>
              </a:ext>
            </a:extLst>
          </p:cNvPr>
          <p:cNvSpPr txBox="1"/>
          <p:nvPr/>
        </p:nvSpPr>
        <p:spPr>
          <a:xfrm>
            <a:off x="1871662" y="5327183"/>
            <a:ext cx="998991" cy="523220"/>
          </a:xfrm>
          <a:prstGeom prst="rect">
            <a:avLst/>
          </a:prstGeom>
          <a:noFill/>
        </p:spPr>
        <p:txBody>
          <a:bodyPr wrap="none" rtlCol="0">
            <a:spAutoFit/>
          </a:bodyPr>
          <a:lstStyle/>
          <a:p>
            <a:r>
              <a:rPr lang="en-US" sz="2800" b="1" u="sng" dirty="0">
                <a:solidFill>
                  <a:srgbClr val="FF0000"/>
                </a:solidFill>
                <a:highlight>
                  <a:srgbClr val="FFFF00"/>
                </a:highlight>
              </a:rPr>
              <a:t>Puns.</a:t>
            </a:r>
          </a:p>
        </p:txBody>
      </p:sp>
    </p:spTree>
    <p:extLst>
      <p:ext uri="{BB962C8B-B14F-4D97-AF65-F5344CB8AC3E}">
        <p14:creationId xmlns:p14="http://schemas.microsoft.com/office/powerpoint/2010/main" val="3852444574"/>
      </p:ext>
    </p:extLst>
  </p:cSld>
  <p:clrMapOvr>
    <a:masterClrMapping/>
  </p:clrMapOvr>
  <mc:AlternateContent xmlns:mc="http://schemas.openxmlformats.org/markup-compatibility/2006" xmlns:p14="http://schemas.microsoft.com/office/powerpoint/2010/main">
    <mc:Choice Requires="p14">
      <p:transition spd="slow" p14:dur="15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6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8500"/>
                            </p:stCondLst>
                            <p:childTnLst>
                              <p:par>
                                <p:cTn id="9" presetID="26" presetClass="entr" presetSubtype="0" fill="hold" nodeType="afterEffect">
                                  <p:stCondLst>
                                    <p:cond delay="3000"/>
                                  </p:stCondLst>
                                  <p:iterate type="lt">
                                    <p:tmPct val="7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37429-EC8E-4E2B-B389-753CCB021A0A}"/>
              </a:ext>
            </a:extLst>
          </p:cNvPr>
          <p:cNvPicPr>
            <a:picLocks noChangeAspect="1"/>
          </p:cNvPicPr>
          <p:nvPr/>
        </p:nvPicPr>
        <p:blipFill rotWithShape="1">
          <a:blip r:embed="rId2"/>
          <a:srcRect t="15840" r="22341" b="-602"/>
          <a:stretch/>
        </p:blipFill>
        <p:spPr>
          <a:xfrm>
            <a:off x="6327602" y="48310"/>
            <a:ext cx="5716761" cy="4152214"/>
          </a:xfrm>
          <a:prstGeom prst="rect">
            <a:avLst/>
          </a:prstGeom>
        </p:spPr>
      </p:pic>
      <p:sp>
        <p:nvSpPr>
          <p:cNvPr id="3" name="Rectangle 2">
            <a:extLst>
              <a:ext uri="{FF2B5EF4-FFF2-40B4-BE49-F238E27FC236}">
                <a16:creationId xmlns:a16="http://schemas.microsoft.com/office/drawing/2014/main" id="{13171F31-EE53-4D2F-996B-E8F50428E332}"/>
              </a:ext>
            </a:extLst>
          </p:cNvPr>
          <p:cNvSpPr/>
          <p:nvPr/>
        </p:nvSpPr>
        <p:spPr>
          <a:xfrm>
            <a:off x="857248" y="4480694"/>
            <a:ext cx="1068705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What’s the difference between a hippo and a Zippo?</a:t>
            </a:r>
          </a:p>
        </p:txBody>
      </p:sp>
      <p:pic>
        <p:nvPicPr>
          <p:cNvPr id="4" name="Picture 3">
            <a:extLst>
              <a:ext uri="{FF2B5EF4-FFF2-40B4-BE49-F238E27FC236}">
                <a16:creationId xmlns:a16="http://schemas.microsoft.com/office/drawing/2014/main" id="{C988ECE7-905E-4321-942F-500FC0BDE4E3}"/>
              </a:ext>
            </a:extLst>
          </p:cNvPr>
          <p:cNvPicPr>
            <a:picLocks noChangeAspect="1"/>
          </p:cNvPicPr>
          <p:nvPr/>
        </p:nvPicPr>
        <p:blipFill rotWithShape="1">
          <a:blip r:embed="rId3"/>
          <a:srcRect t="4352"/>
          <a:stretch/>
        </p:blipFill>
        <p:spPr>
          <a:xfrm>
            <a:off x="147637" y="48309"/>
            <a:ext cx="5788165" cy="4152215"/>
          </a:xfrm>
          <a:prstGeom prst="rect">
            <a:avLst/>
          </a:prstGeom>
        </p:spPr>
      </p:pic>
      <p:sp>
        <p:nvSpPr>
          <p:cNvPr id="5" name="Rectangle 4">
            <a:extLst>
              <a:ext uri="{FF2B5EF4-FFF2-40B4-BE49-F238E27FC236}">
                <a16:creationId xmlns:a16="http://schemas.microsoft.com/office/drawing/2014/main" id="{5E616A19-2043-4462-A1E9-5D3A422BA4DB}"/>
              </a:ext>
            </a:extLst>
          </p:cNvPr>
          <p:cNvSpPr/>
          <p:nvPr/>
        </p:nvSpPr>
        <p:spPr>
          <a:xfrm>
            <a:off x="628095" y="5407195"/>
            <a:ext cx="1118466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 hippo is really heavy, and a Zippo is a little lighter.</a:t>
            </a:r>
          </a:p>
        </p:txBody>
      </p:sp>
    </p:spTree>
    <p:extLst>
      <p:ext uri="{BB962C8B-B14F-4D97-AF65-F5344CB8AC3E}">
        <p14:creationId xmlns:p14="http://schemas.microsoft.com/office/powerpoint/2010/main" val="2337355720"/>
      </p:ext>
    </p:extLst>
  </p:cSld>
  <p:clrMapOvr>
    <a:masterClrMapping/>
  </p:clrMapOvr>
  <p:transition spd="slow"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7000"/>
                                  </p:stCondLst>
                                  <p:iterate type="wd">
                                    <p:tmPct val="6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218496-EDB8-447D-8F3E-DD7CF36D5B05}"/>
              </a:ext>
            </a:extLst>
          </p:cNvPr>
          <p:cNvSpPr/>
          <p:nvPr/>
        </p:nvSpPr>
        <p:spPr>
          <a:xfrm>
            <a:off x="133350" y="1362759"/>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Why can’t you 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through a campground?</a:t>
            </a:r>
          </a:p>
        </p:txBody>
      </p:sp>
      <p:pic>
        <p:nvPicPr>
          <p:cNvPr id="3" name="Picture 2">
            <a:extLst>
              <a:ext uri="{FF2B5EF4-FFF2-40B4-BE49-F238E27FC236}">
                <a16:creationId xmlns:a16="http://schemas.microsoft.com/office/drawing/2014/main" id="{A75AB99F-22C5-41A9-8725-3867F8AC591C}"/>
              </a:ext>
            </a:extLst>
          </p:cNvPr>
          <p:cNvPicPr>
            <a:picLocks noChangeAspect="1"/>
          </p:cNvPicPr>
          <p:nvPr/>
        </p:nvPicPr>
        <p:blipFill>
          <a:blip r:embed="rId2"/>
          <a:stretch>
            <a:fillRect/>
          </a:stretch>
        </p:blipFill>
        <p:spPr>
          <a:xfrm>
            <a:off x="5004278" y="147637"/>
            <a:ext cx="7054372" cy="4681538"/>
          </a:xfrm>
          <a:prstGeom prst="rect">
            <a:avLst/>
          </a:prstGeom>
        </p:spPr>
      </p:pic>
      <p:sp>
        <p:nvSpPr>
          <p:cNvPr id="4" name="Rectangle 3">
            <a:extLst>
              <a:ext uri="{FF2B5EF4-FFF2-40B4-BE49-F238E27FC236}">
                <a16:creationId xmlns:a16="http://schemas.microsoft.com/office/drawing/2014/main" id="{B4935E84-93F3-44C9-8451-D35FCDFB39AF}"/>
              </a:ext>
            </a:extLst>
          </p:cNvPr>
          <p:cNvSpPr/>
          <p:nvPr/>
        </p:nvSpPr>
        <p:spPr>
          <a:xfrm>
            <a:off x="1344154" y="5386848"/>
            <a:ext cx="8756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You can only ran, because it’s past tents.</a:t>
            </a:r>
          </a:p>
        </p:txBody>
      </p:sp>
      <p:pic>
        <p:nvPicPr>
          <p:cNvPr id="7" name="Picture 6">
            <a:extLst>
              <a:ext uri="{FF2B5EF4-FFF2-40B4-BE49-F238E27FC236}">
                <a16:creationId xmlns:a16="http://schemas.microsoft.com/office/drawing/2014/main" id="{6D47F6A1-AEF4-4D94-88C4-ADEA2A4CB444}"/>
              </a:ext>
            </a:extLst>
          </p:cNvPr>
          <p:cNvPicPr>
            <a:picLocks noChangeAspect="1"/>
          </p:cNvPicPr>
          <p:nvPr/>
        </p:nvPicPr>
        <p:blipFill rotWithShape="1">
          <a:blip r:embed="rId3">
            <a:alphaModFix amt="38000"/>
            <a:extLst>
              <a:ext uri="{BEBA8EAE-BF5A-486C-A8C5-ECC9F3942E4B}">
                <a14:imgProps xmlns:a14="http://schemas.microsoft.com/office/drawing/2010/main">
                  <a14:imgLayer r:embed="rId4">
                    <a14:imgEffect>
                      <a14:brightnessContrast contrast="40000"/>
                    </a14:imgEffect>
                  </a14:imgLayer>
                </a14:imgProps>
              </a:ext>
            </a:extLst>
          </a:blip>
          <a:srcRect l="41302" t="17601" r="14632" b="15420"/>
          <a:stretch/>
        </p:blipFill>
        <p:spPr>
          <a:xfrm>
            <a:off x="3406822" y="3150163"/>
            <a:ext cx="1479409" cy="1679012"/>
          </a:xfrm>
          <a:prstGeom prst="rect">
            <a:avLst/>
          </a:prstGeom>
        </p:spPr>
      </p:pic>
    </p:spTree>
    <p:extLst>
      <p:ext uri="{BB962C8B-B14F-4D97-AF65-F5344CB8AC3E}">
        <p14:creationId xmlns:p14="http://schemas.microsoft.com/office/powerpoint/2010/main" val="887266780"/>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8000"/>
                            </p:stCondLst>
                            <p:childTnLst>
                              <p:par>
                                <p:cTn id="9" presetID="0" presetClass="path" presetSubtype="0" accel="50000" decel="50000" fill="hold" nodeType="afterEffect">
                                  <p:stCondLst>
                                    <p:cond delay="2000"/>
                                  </p:stCondLst>
                                  <p:childTnLst>
                                    <p:animMotion origin="layout" path="M 0.04714 -0.03078 L 0.04714 -0.03078 C 0.05 -0.03449 0.05248 -0.03912 0.05573 -0.0419 C 0.05638 -0.04236 0.07162 -0.04629 0.07162 -0.04629 C 0.08646 -0.04745 0.10118 -0.04768 0.11589 -0.04838 C 0.12539 -0.05393 0.11433 -0.04791 0.13438 -0.05486 C 0.14219 -0.05764 0.13855 -0.05625 0.14545 -0.05926 C 0.14662 -0.06088 0.14779 -0.06273 0.14909 -0.06365 C 0.15066 -0.06481 0.15248 -0.06504 0.15404 -0.06597 C 0.16563 -0.07176 0.14701 -0.06365 0.16394 -0.07037 C 0.17487 -0.07453 0.16172 -0.07037 0.17618 -0.07453 C 0.17735 -0.07546 0.17865 -0.07615 0.17982 -0.07685 C 0.18151 -0.07754 0.18321 -0.07801 0.18477 -0.07893 C 0.19766 -0.0875 0.18204 -0.07986 0.19467 -0.08565 C 0.20079 -0.09676 0.19284 -0.08356 0.20079 -0.09213 C 0.2017 -0.09328 0.20235 -0.09537 0.20326 -0.09652 C 0.2056 -0.09953 0.21055 -0.10532 0.21055 -0.10532 C 0.21654 -0.12129 0.20925 -0.1044 0.2168 -0.11389 C 0.21862 -0.11643 0.2198 -0.12037 0.22162 -0.12268 L 0.22904 -0.13148 C 0.23021 -0.13287 0.23138 -0.13495 0.23269 -0.13588 L 0.23646 -0.13796 C 0.23763 -0.13958 0.23894 -0.14074 0.24011 -0.14236 C 0.24193 -0.14514 0.24284 -0.14977 0.24506 -0.15115 C 0.24753 -0.15254 0.25026 -0.15301 0.25235 -0.15555 C 0.25365 -0.15694 0.25469 -0.15879 0.25612 -0.15995 C 0.25847 -0.1618 0.26342 -0.16435 0.26342 -0.16435 C 0.26433 -0.16574 0.26485 -0.16782 0.26589 -0.16875 C 0.26823 -0.1706 0.27331 -0.17291 0.27331 -0.17291 C 0.27566 -0.17708 0.27631 -0.17893 0.27943 -0.18171 C 0.2806 -0.18287 0.28191 -0.18333 0.28308 -0.18402 C 0.28594 -0.19907 0.28373 -0.19375 0.28803 -0.20139 C 0.29115 -0.21805 0.28698 -0.19768 0.2918 -0.21458 C 0.29232 -0.21666 0.29232 -0.21921 0.29297 -0.22106 C 0.29441 -0.22569 0.29701 -0.22916 0.29792 -0.23426 C 0.30079 -0.2493 0.29857 -0.24421 0.30287 -0.25185 C 0.30573 -0.26736 0.30157 -0.24838 0.30769 -0.26481 C 0.3125 -0.27754 0.30443 -0.26597 0.31263 -0.27569 C 0.31615 -0.29444 0.31133 -0.27176 0.31628 -0.2868 C 0.31706 -0.28865 0.31693 -0.2912 0.31758 -0.29328 C 0.3181 -0.29514 0.31928 -0.29606 0.32006 -0.29768 C 0.32097 -0.29977 0.32162 -0.30208 0.32253 -0.30416 C 0.32318 -0.30578 0.32422 -0.30694 0.325 -0.30856 C 0.32592 -0.31065 0.32631 -0.31342 0.32735 -0.31504 C 0.32839 -0.31666 0.32982 -0.31666 0.33112 -0.31736 C 0.33269 -0.32176 0.3336 -0.32754 0.33607 -0.33055 C 0.33985 -0.33518 0.34297 -0.33819 0.34584 -0.34583 C 0.34896 -0.35416 0.34688 -0.35139 0.35196 -0.3544 C 0.35495 -0.35972 0.35769 -0.36504 0.36185 -0.36759 C 0.36303 -0.36828 0.3642 -0.36921 0.3655 -0.3699 C 0.36758 -0.37083 0.36967 -0.37129 0.37162 -0.37199 C 0.37331 -0.37268 0.375 -0.37338 0.37657 -0.37407 C 0.38803 -0.37338 0.39961 -0.37338 0.41107 -0.37199 C 0.41263 -0.37176 0.41433 -0.37037 0.41589 -0.3699 C 0.42032 -0.36852 0.42852 -0.36759 0.43321 -0.36551 C 0.43568 -0.36435 0.4405 -0.36111 0.4405 -0.36111 C 0.4418 -0.35879 0.44284 -0.35648 0.44414 -0.3544 C 0.44532 -0.35277 0.44701 -0.35208 0.44792 -0.35023 C 0.4487 -0.34838 0.44831 -0.34537 0.44909 -0.34352 C 0.45 -0.34143 0.4517 -0.34097 0.45287 -0.33912 C 0.46146 -0.32569 0.45547 -0.33032 0.46263 -0.32615 C 0.46433 -0.32315 0.46563 -0.31967 0.46758 -0.31736 C 0.46875 -0.31597 0.47019 -0.31458 0.47123 -0.31296 C 0.47865 -0.30162 0.47305 -0.30602 0.47982 -0.30208 C 0.48021 -0.29977 0.48047 -0.29745 0.48112 -0.29537 C 0.48164 -0.29375 0.48282 -0.29282 0.4836 -0.2912 C 0.48451 -0.28912 0.48516 -0.2868 0.48607 -0.28449 C 0.48881 -0.26944 0.48659 -0.27477 0.49089 -0.26713 C 0.49349 -0.24884 0.49037 -0.2669 0.49467 -0.25185 C 0.49974 -0.23356 0.49128 -0.2574 0.49831 -0.23865 C 0.50026 -0.22824 0.49987 -0.22639 0.50326 -0.21898 C 0.50391 -0.21736 0.50482 -0.21597 0.50573 -0.21458 C 0.50612 -0.21157 0.50638 -0.20879 0.50691 -0.20578 C 0.50769 -0.20092 0.50847 -0.19652 0.51055 -0.19259 C 0.51159 -0.19074 0.51303 -0.18981 0.51433 -0.18842 C 0.51797 -0.17824 0.51576 -0.18356 0.52162 -0.17291 C 0.52292 -0.17083 0.5237 -0.16736 0.52539 -0.16643 L 0.52904 -0.16435 C 0.53503 -0.16782 0.53907 -0.16898 0.54375 -0.17731 L 0.55 -0.18842 C 0.55079 -0.18981 0.55183 -0.19097 0.55235 -0.19259 C 0.56003 -0.21296 0.55026 -0.18796 0.5573 -0.2037 C 0.5642 -0.21875 0.55469 -0.20115 0.56342 -0.21666 C 0.56641 -0.2324 0.56446 -0.22615 0.56836 -0.23634 C 0.57123 -0.25648 0.5681 -0.23217 0.57084 -0.26713 C 0.5711 -0.27014 0.57175 -0.27291 0.57214 -0.27569 C 0.5724 -0.27824 0.57331 -0.28981 0.57448 -0.29328 C 0.57513 -0.29514 0.57618 -0.29629 0.57696 -0.29768 C 0.57735 -0.30046 0.57748 -0.3037 0.57826 -0.30648 C 0.57956 -0.31111 0.58269 -0.3199 0.58555 -0.32384 C 0.58672 -0.32546 0.58789 -0.32731 0.58933 -0.32824 C 0.59167 -0.33009 0.59414 -0.33148 0.59662 -0.33264 L 0.60651 -0.33703 C 0.61224 -0.34722 0.60482 -0.33541 0.61394 -0.34352 C 0.61498 -0.34444 0.61537 -0.34699 0.61628 -0.34791 C 0.61745 -0.34907 0.61888 -0.34907 0.62006 -0.35023 C 0.62136 -0.35139 0.6224 -0.35347 0.6237 -0.3544 C 0.6237 -0.3544 0.63295 -0.35995 0.63477 -0.36111 L 0.64219 -0.36551 C 0.64336 -0.3662 0.64454 -0.36736 0.64584 -0.36759 C 0.6487 -0.36828 0.65157 -0.36944 0.65443 -0.3699 C 0.65938 -0.37037 0.66433 -0.3699 0.66928 -0.3699 L 0.66928 -0.3699 " pathEditMode="relative" ptsTypes="AAAAAAAAAAAAAAAAAAAAAAAAAAAAAAAAAAAAAAAAAAAAAAAAAAAAAAAAAAAAAAAAAAAAAAAAAAAAAAAAAAAAAAAAAAAAAAAAAAAAAAA">
                                      <p:cBhvr>
                                        <p:cTn id="10"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DE2FAE-7B4E-4682-BCEA-4EB7520F9B2C}"/>
              </a:ext>
            </a:extLst>
          </p:cNvPr>
          <p:cNvSpPr/>
          <p:nvPr/>
        </p:nvSpPr>
        <p:spPr>
          <a:xfrm>
            <a:off x="2075488" y="3429000"/>
            <a:ext cx="4417179"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did the Tin Man say when he got run over by a steamroller?</a:t>
            </a:r>
          </a:p>
        </p:txBody>
      </p:sp>
      <p:pic>
        <p:nvPicPr>
          <p:cNvPr id="3" name="Picture 2">
            <a:extLst>
              <a:ext uri="{FF2B5EF4-FFF2-40B4-BE49-F238E27FC236}">
                <a16:creationId xmlns:a16="http://schemas.microsoft.com/office/drawing/2014/main" id="{00624FB8-1E18-4A93-8B43-858FBAB3A285}"/>
              </a:ext>
            </a:extLst>
          </p:cNvPr>
          <p:cNvPicPr>
            <a:picLocks noChangeAspect="1"/>
          </p:cNvPicPr>
          <p:nvPr/>
        </p:nvPicPr>
        <p:blipFill>
          <a:blip r:embed="rId2"/>
          <a:stretch>
            <a:fillRect/>
          </a:stretch>
        </p:blipFill>
        <p:spPr>
          <a:xfrm>
            <a:off x="119063" y="1"/>
            <a:ext cx="4169418" cy="3257549"/>
          </a:xfrm>
          <a:prstGeom prst="rect">
            <a:avLst/>
          </a:prstGeom>
        </p:spPr>
      </p:pic>
      <p:pic>
        <p:nvPicPr>
          <p:cNvPr id="4" name="Picture 3">
            <a:extLst>
              <a:ext uri="{FF2B5EF4-FFF2-40B4-BE49-F238E27FC236}">
                <a16:creationId xmlns:a16="http://schemas.microsoft.com/office/drawing/2014/main" id="{C2E54FE8-DAD0-4E99-81AE-0D2F164DBE21}"/>
              </a:ext>
            </a:extLst>
          </p:cNvPr>
          <p:cNvPicPr>
            <a:picLocks noChangeAspect="1"/>
          </p:cNvPicPr>
          <p:nvPr/>
        </p:nvPicPr>
        <p:blipFill rotWithShape="1">
          <a:blip r:embed="rId3"/>
          <a:srcRect l="11200" t="6250" r="3600" b="8625"/>
          <a:stretch/>
        </p:blipFill>
        <p:spPr>
          <a:xfrm>
            <a:off x="4851862" y="9511"/>
            <a:ext cx="4075524" cy="3257549"/>
          </a:xfrm>
          <a:prstGeom prst="rect">
            <a:avLst/>
          </a:prstGeom>
        </p:spPr>
      </p:pic>
      <p:pic>
        <p:nvPicPr>
          <p:cNvPr id="5" name="Picture 4">
            <a:extLst>
              <a:ext uri="{FF2B5EF4-FFF2-40B4-BE49-F238E27FC236}">
                <a16:creationId xmlns:a16="http://schemas.microsoft.com/office/drawing/2014/main" id="{6D9C78B4-EA28-4FE5-A3BC-FFE4C9AC0D83}"/>
              </a:ext>
            </a:extLst>
          </p:cNvPr>
          <p:cNvPicPr>
            <a:picLocks noChangeAspect="1"/>
          </p:cNvPicPr>
          <p:nvPr/>
        </p:nvPicPr>
        <p:blipFill rotWithShape="1">
          <a:blip r:embed="rId4"/>
          <a:srcRect l="8541" t="10714" r="7118" b="5000"/>
          <a:stretch/>
        </p:blipFill>
        <p:spPr>
          <a:xfrm>
            <a:off x="9206875" y="1130453"/>
            <a:ext cx="2905776" cy="2170138"/>
          </a:xfrm>
          <a:prstGeom prst="rect">
            <a:avLst/>
          </a:prstGeom>
        </p:spPr>
      </p:pic>
      <p:sp>
        <p:nvSpPr>
          <p:cNvPr id="6" name="TextBox 5">
            <a:extLst>
              <a:ext uri="{FF2B5EF4-FFF2-40B4-BE49-F238E27FC236}">
                <a16:creationId xmlns:a16="http://schemas.microsoft.com/office/drawing/2014/main" id="{533CCD4F-B0E8-4F40-8EF7-F8448CEE884D}"/>
              </a:ext>
            </a:extLst>
          </p:cNvPr>
          <p:cNvSpPr txBox="1"/>
          <p:nvPr/>
        </p:nvSpPr>
        <p:spPr>
          <a:xfrm>
            <a:off x="4284078" y="1120942"/>
            <a:ext cx="56778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6C97F57F-5723-4333-B1BC-B95ADB40D9AD}"/>
              </a:ext>
            </a:extLst>
          </p:cNvPr>
          <p:cNvSpPr txBox="1"/>
          <p:nvPr/>
        </p:nvSpPr>
        <p:spPr>
          <a:xfrm>
            <a:off x="8922983" y="1130453"/>
            <a:ext cx="56778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1596AB38-FC77-4283-A291-63D80B35B8DC}"/>
              </a:ext>
            </a:extLst>
          </p:cNvPr>
          <p:cNvSpPr/>
          <p:nvPr/>
        </p:nvSpPr>
        <p:spPr>
          <a:xfrm>
            <a:off x="7169984" y="3713647"/>
            <a:ext cx="502201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“Curses! Foiled again!”</a:t>
            </a:r>
          </a:p>
        </p:txBody>
      </p:sp>
    </p:spTree>
    <p:extLst>
      <p:ext uri="{BB962C8B-B14F-4D97-AF65-F5344CB8AC3E}">
        <p14:creationId xmlns:p14="http://schemas.microsoft.com/office/powerpoint/2010/main" val="172112101"/>
      </p:ext>
    </p:extLst>
  </p:cSld>
  <p:clrMapOvr>
    <a:masterClrMapping/>
  </p:clrMapOvr>
  <p:transition spd="slow"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7000"/>
                            </p:stCondLst>
                            <p:childTnLst>
                              <p:par>
                                <p:cTn id="22" presetID="16" presetClass="entr" presetSubtype="21" fill="hold" grpId="0" nodeType="afterEffect">
                                  <p:stCondLst>
                                    <p:cond delay="250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1241</Words>
  <Application>Microsoft Office PowerPoint</Application>
  <PresentationFormat>Widescreen</PresentationFormat>
  <Paragraphs>141</Paragraphs>
  <Slides>32</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32</vt:i4>
      </vt:variant>
    </vt:vector>
  </HeadingPairs>
  <TitlesOfParts>
    <vt:vector size="41" baseType="lpstr">
      <vt:lpstr>Arial</vt:lpstr>
      <vt:lpstr>Calibri</vt:lpstr>
      <vt:lpstr>Calibri Light</vt:lpstr>
      <vt:lpstr>Lato</vt:lpstr>
      <vt:lpstr>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Sampler of pre-shows, trivia questions</dc:title>
  <dc:creator>Steven Murov</dc:creator>
  <cp:keywords>animals, celebrities, geography, </cp:keywords>
  <cp:lastModifiedBy>Steven Murov</cp:lastModifiedBy>
  <cp:revision>54</cp:revision>
  <cp:lastPrinted>2020-01-24T17:45:45Z</cp:lastPrinted>
  <dcterms:created xsi:type="dcterms:W3CDTF">2019-12-24T17:31:07Z</dcterms:created>
  <dcterms:modified xsi:type="dcterms:W3CDTF">2020-02-08T00:16:50Z</dcterms:modified>
  <cp:category>animals, celebrities, geography,</cp:category>
</cp:coreProperties>
</file>