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78" r:id="rId25"/>
    <p:sldId id="288" r:id="rId26"/>
    <p:sldId id="280" r:id="rId27"/>
    <p:sldId id="282" r:id="rId28"/>
    <p:sldId id="281" r:id="rId29"/>
    <p:sldId id="289" r:id="rId30"/>
    <p:sldId id="283" r:id="rId31"/>
    <p:sldId id="285" r:id="rId32"/>
    <p:sldId id="284" r:id="rId33"/>
    <p:sldId id="291" r:id="rId34"/>
    <p:sldId id="292" r:id="rId35"/>
    <p:sldId id="29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41F00-AE9A-4A4A-BA98-F9FA71990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116A08-775D-43C3-9426-2AC29CC966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002E2-66AD-4188-8D32-C4F0B7903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062D-668F-4D27-B419-EE2D3B22962D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FC6C8-8D96-45E7-9A58-9ABB29AF2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E9EE9-FF28-42D5-AB01-6B3EDD38A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B05F-CC8D-4806-AE26-D4CE0D3BB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0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608EA-8C08-40D4-A292-906302AB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3E0A6-EF05-421C-AF95-1FA85C0EF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CA128-CABD-4FD3-ABE9-D2ABF4424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062D-668F-4D27-B419-EE2D3B22962D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B9B45-C0D8-4525-B920-1908A80AF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252BA-4E34-45A6-B8F9-577C7BBE7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B05F-CC8D-4806-AE26-D4CE0D3BB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6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903AD4-42DD-424D-8E41-0F31628179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9E8677-C26C-4131-AF4A-BCF104D8A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A61C5-4249-437F-8F9A-0D76A6051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062D-668F-4D27-B419-EE2D3B22962D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CABF9-28F2-4668-8A2A-098D04B12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5528B-ECE3-4978-A999-404EC787C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B05F-CC8D-4806-AE26-D4CE0D3BB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E56D0-5427-407D-8546-4E11F701E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61055-3D9F-4FF5-9EEB-AED2E58D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E3B73-1C55-4B4E-8BBA-C82A5E39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062D-668F-4D27-B419-EE2D3B22962D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0D02B-70C2-4D7C-A5C8-8A625380F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37BFA-C357-4A6B-B63B-4AF62406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B05F-CC8D-4806-AE26-D4CE0D3BB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6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F9A18-58B0-4730-B671-A353CBA8E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D8E6D-8529-4BED-8429-9DA40B239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AD83F-4205-469B-9D0F-3407F6850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062D-668F-4D27-B419-EE2D3B22962D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B7B9A-4FCB-4D7C-8171-F370CC56D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70441-4840-47F5-AB21-A0C5554C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B05F-CC8D-4806-AE26-D4CE0D3BB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20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B6BAF-AF03-4B50-B8CE-4DE11B53F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1FCE-70AA-4371-94B6-CDABE3BC8B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8F8D76-9027-4498-8ECA-A843FDB50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36CCE-FB6F-49F4-AA5B-937EDA73A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062D-668F-4D27-B419-EE2D3B22962D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8FC1D-165B-4A78-AB14-B3B658748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6C560-E20F-41AF-B3BC-D1020A482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B05F-CC8D-4806-AE26-D4CE0D3BB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F23DB-3371-4926-827B-4EFA54BF2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7A8A5-AA8D-4A2F-A0B3-561550388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BB4FC6-4314-4F90-8D00-6447A320D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ED4977-B13B-403E-B978-9AD26502C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281C98-0673-484E-BDFF-0144C1224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23E35C-3C85-4948-9550-D2515E575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062D-668F-4D27-B419-EE2D3B22962D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4F2AE7-4EE5-4BE5-9496-605DC4DF0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D278F6-72DF-4A84-9D40-43169717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B05F-CC8D-4806-AE26-D4CE0D3BB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EB24D-603A-4C7A-81B9-1B407FC4F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C761E8-919B-45BC-A344-E0EDD27F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062D-668F-4D27-B419-EE2D3B22962D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0FE46D-3F69-4E7E-BEA3-31723138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495D6A-1050-48DE-9C20-AC3F80A32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B05F-CC8D-4806-AE26-D4CE0D3BB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79B1FE-A83B-4263-BDF4-930A04AE0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062D-668F-4D27-B419-EE2D3B22962D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2350A2-81BD-4458-9682-61FFD8D89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EA184-D486-4F89-ABCF-8544F4911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B05F-CC8D-4806-AE26-D4CE0D3BB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96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43720-C48A-4918-9F69-700FA55A0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15D52-E2DF-4AFC-BBB1-11139D8D0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12A6D-65CD-467F-B1A3-0C71B607B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00C70B-E419-4010-925C-D55988B55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062D-668F-4D27-B419-EE2D3B22962D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59C41-6D78-4A0E-995B-B5DA072E6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14680-89B7-465D-8D85-2BB05620C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B05F-CC8D-4806-AE26-D4CE0D3BB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1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A7771-0BA5-45E6-8647-B0203DF27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D838BE-C0D3-4F0C-B2AB-76D9B4EBC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86248A-1886-4177-AA92-32D0713B0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BDE8C-19FA-4D9C-81C9-F7ACB0FD0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A062D-668F-4D27-B419-EE2D3B22962D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26DD49-950C-4CDC-8910-FB18A3E79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7B7BA-9447-40F8-B970-7FB5A43C1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BB05F-CC8D-4806-AE26-D4CE0D3BB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6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4D5CCF-5007-42A5-9D7B-62658FBC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3D922-214A-4CF8-A480-2A8C34CEC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E29AD-E148-4107-919D-A882A30AFF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A062D-668F-4D27-B419-EE2D3B22962D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28072-21E9-4E20-8FED-694F457E71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E759F-42E5-48FF-A6CD-E46B5A14E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BB05F-CC8D-4806-AE26-D4CE0D3BB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8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murov.info/" TargetMode="External"/><Relationship Id="rId7" Type="http://schemas.openxmlformats.org/officeDocument/2006/relationships/image" Target="../media/image72.png"/><Relationship Id="rId2" Type="http://schemas.openxmlformats.org/officeDocument/2006/relationships/hyperlink" Target="http://murov.info/PPTPreshows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elltalesonline.com/26925/popular-celebs/" TargetMode="External"/><Relationship Id="rId5" Type="http://schemas.openxmlformats.org/officeDocument/2006/relationships/hyperlink" Target="https://www.imdb.com/list/ls052283250/" TargetMode="External"/><Relationship Id="rId4" Type="http://schemas.openxmlformats.org/officeDocument/2006/relationships/hyperlink" Target="https://today.yougov.com/ratings/entertainment/fame/people/al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38FD1BF-41CB-423A-B130-92BBD8952E9C}"/>
              </a:ext>
            </a:extLst>
          </p:cNvPr>
          <p:cNvSpPr txBox="1"/>
          <p:nvPr/>
        </p:nvSpPr>
        <p:spPr>
          <a:xfrm>
            <a:off x="1325880" y="914400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F1E67A-A73A-4477-98B4-28669B0B9BEB}"/>
              </a:ext>
            </a:extLst>
          </p:cNvPr>
          <p:cNvSpPr txBox="1"/>
          <p:nvPr/>
        </p:nvSpPr>
        <p:spPr>
          <a:xfrm>
            <a:off x="2149765" y="346131"/>
            <a:ext cx="90830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Jokerman" panose="04090605060D06020702" pitchFamily="82" charset="0"/>
              </a:rPr>
              <a:t>IDENTIFICATION OF</a:t>
            </a:r>
          </a:p>
          <a:p>
            <a:r>
              <a:rPr lang="en-US" sz="6000" b="1" dirty="0">
                <a:solidFill>
                  <a:srgbClr val="FF0000"/>
                </a:solidFill>
                <a:latin typeface="Jokerman" panose="04090605060D06020702" pitchFamily="82" charset="0"/>
              </a:rPr>
              <a:t>MASKED CELEBRITIES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22F2CD-BCBF-4048-B954-860F775BF9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33"/>
          <a:stretch/>
        </p:blipFill>
        <p:spPr>
          <a:xfrm>
            <a:off x="198971" y="2547849"/>
            <a:ext cx="5760794" cy="3744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B912FB-99C4-41BD-AF17-5B2A0FC029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8" t="20877"/>
          <a:stretch/>
        </p:blipFill>
        <p:spPr>
          <a:xfrm>
            <a:off x="6231777" y="3086607"/>
            <a:ext cx="5761252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88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20000">
        <p15:prstTrans prst="drape"/>
      </p:transition>
    </mc:Choice>
    <mc:Fallback xmlns="">
      <p:transition spd="slow" advTm="2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DCBB81-8567-4C19-A096-5A94E211226F}"/>
              </a:ext>
            </a:extLst>
          </p:cNvPr>
          <p:cNvSpPr txBox="1"/>
          <p:nvPr/>
        </p:nvSpPr>
        <p:spPr>
          <a:xfrm>
            <a:off x="5472306" y="1034534"/>
            <a:ext cx="19530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Drake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5D1131-8B3A-4CAD-9FCA-65DFF1E0F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616" r="21050" b="41094"/>
          <a:stretch/>
        </p:blipFill>
        <p:spPr>
          <a:xfrm>
            <a:off x="259080" y="868680"/>
            <a:ext cx="4765450" cy="5120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320FCE-026D-4514-981A-D677AE74C8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94" r="11697"/>
          <a:stretch/>
        </p:blipFill>
        <p:spPr>
          <a:xfrm>
            <a:off x="7873139" y="395197"/>
            <a:ext cx="4059781" cy="606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0">
        <p:blinds dir="vert"/>
      </p:transition>
    </mc:Choice>
    <mc:Fallback xmlns="">
      <p:transition spd="slow" advTm="2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E9AE94-E2C6-41A7-B623-1DDE5931ECDC}"/>
              </a:ext>
            </a:extLst>
          </p:cNvPr>
          <p:cNvSpPr txBox="1"/>
          <p:nvPr/>
        </p:nvSpPr>
        <p:spPr>
          <a:xfrm>
            <a:off x="5387432" y="4511883"/>
            <a:ext cx="25729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Ariana</a:t>
            </a:r>
          </a:p>
          <a:p>
            <a:r>
              <a:rPr lang="en-US" sz="6000" b="1" dirty="0"/>
              <a:t>Grande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54ADB9-E117-45D4-B04A-8BBE4A2AB0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" r="50800" b="29888"/>
          <a:stretch/>
        </p:blipFill>
        <p:spPr>
          <a:xfrm>
            <a:off x="104980" y="128587"/>
            <a:ext cx="5184997" cy="54797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E3DFF4-64D9-4838-9DDB-C5E3EE859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75" r="9412" b="29778"/>
          <a:stretch/>
        </p:blipFill>
        <p:spPr>
          <a:xfrm>
            <a:off x="7985760" y="128587"/>
            <a:ext cx="4101260" cy="608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0">
        <p14:ripple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CB3A6F-4832-4EE9-9F2A-84B213BD0AA1}"/>
              </a:ext>
            </a:extLst>
          </p:cNvPr>
          <p:cNvSpPr txBox="1"/>
          <p:nvPr/>
        </p:nvSpPr>
        <p:spPr>
          <a:xfrm>
            <a:off x="1249680" y="5316974"/>
            <a:ext cx="50444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Tom Hanks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0D42C-8207-43BC-A791-1654AE5CDE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56" r="28666" b="40512"/>
          <a:stretch/>
        </p:blipFill>
        <p:spPr>
          <a:xfrm>
            <a:off x="213360" y="199072"/>
            <a:ext cx="4210292" cy="4799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535C0B-7A90-4C52-8572-4D7335E3A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77" r="35349"/>
          <a:stretch/>
        </p:blipFill>
        <p:spPr>
          <a:xfrm>
            <a:off x="7178038" y="199072"/>
            <a:ext cx="4800602" cy="653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3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0000">
        <p14:honeycomb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D6E159-D413-45E4-A846-B0EFF83253C5}"/>
              </a:ext>
            </a:extLst>
          </p:cNvPr>
          <p:cNvSpPr txBox="1"/>
          <p:nvPr/>
        </p:nvSpPr>
        <p:spPr>
          <a:xfrm>
            <a:off x="5128263" y="1674674"/>
            <a:ext cx="19354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Taylor</a:t>
            </a:r>
          </a:p>
          <a:p>
            <a:r>
              <a:rPr lang="en-US" sz="5400" b="1" dirty="0"/>
              <a:t>Swift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36D234-CAD5-407F-B433-1C381AE86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0" r="5375" b="26445"/>
          <a:stretch/>
        </p:blipFill>
        <p:spPr>
          <a:xfrm>
            <a:off x="259080" y="182880"/>
            <a:ext cx="4625593" cy="5120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E1C8D2-ECE8-4787-9FA6-9C6912587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3" t="2666" r="23430" b="30445"/>
          <a:stretch/>
        </p:blipFill>
        <p:spPr>
          <a:xfrm>
            <a:off x="7279639" y="182880"/>
            <a:ext cx="4719318" cy="612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1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0000">
        <p14:glitter pattern="hexagon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826F723-2C16-4473-B109-B012003D1CDC}"/>
              </a:ext>
            </a:extLst>
          </p:cNvPr>
          <p:cNvSpPr txBox="1"/>
          <p:nvPr/>
        </p:nvSpPr>
        <p:spPr>
          <a:xfrm>
            <a:off x="5444885" y="311422"/>
            <a:ext cx="41481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Prince Harry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1A0F81-509F-424E-A689-7AFB497CF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5" r="50000" b="64222"/>
          <a:stretch/>
        </p:blipFill>
        <p:spPr>
          <a:xfrm>
            <a:off x="224790" y="121920"/>
            <a:ext cx="4761634" cy="5013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491980-DAD0-464C-9B4F-ACB7F6A8A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640" y="1452390"/>
            <a:ext cx="4148137" cy="523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39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14:vortex dir="r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4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04FCFC-C393-4612-BD7F-5E2F2D8B7251}"/>
              </a:ext>
            </a:extLst>
          </p:cNvPr>
          <p:cNvSpPr txBox="1"/>
          <p:nvPr/>
        </p:nvSpPr>
        <p:spPr>
          <a:xfrm>
            <a:off x="6614160" y="372427"/>
            <a:ext cx="47091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Jennifer Lopez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EAA821-DDFC-493A-8161-4CD6352B6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57" r="27600" b="25469"/>
          <a:stretch/>
        </p:blipFill>
        <p:spPr>
          <a:xfrm>
            <a:off x="381000" y="372427"/>
            <a:ext cx="5459036" cy="53425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AC9621-21FE-4D5D-A5AD-4360D80C1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24" r="18832" b="32106"/>
          <a:stretch/>
        </p:blipFill>
        <p:spPr>
          <a:xfrm>
            <a:off x="7772401" y="1658610"/>
            <a:ext cx="4221480" cy="501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0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14:shred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43" presetClass="entr" presetSubtype="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629F9D-2F69-4906-AB36-54B997CA90CE}"/>
              </a:ext>
            </a:extLst>
          </p:cNvPr>
          <p:cNvSpPr txBox="1"/>
          <p:nvPr/>
        </p:nvSpPr>
        <p:spPr>
          <a:xfrm>
            <a:off x="5608320" y="274319"/>
            <a:ext cx="5105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Bernie Sanders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26F37F-7E86-4C5F-9382-55D523102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42" t="3271" r="35052" b="19345"/>
          <a:stretch/>
        </p:blipFill>
        <p:spPr>
          <a:xfrm>
            <a:off x="289560" y="274319"/>
            <a:ext cx="4846320" cy="50159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545B15-F93F-4561-9AFB-25CB6B1F87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91" b="17187"/>
          <a:stretch/>
        </p:blipFill>
        <p:spPr>
          <a:xfrm>
            <a:off x="7528560" y="1522204"/>
            <a:ext cx="4373880" cy="506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11245"/>
      </p:ext>
    </p:extLst>
  </p:cSld>
  <p:clrMapOvr>
    <a:masterClrMapping/>
  </p:clrMapOvr>
  <p:transition spd="slow" advTm="20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24A434-F3FC-4531-A77E-64A74E577AB5}"/>
              </a:ext>
            </a:extLst>
          </p:cNvPr>
          <p:cNvSpPr txBox="1"/>
          <p:nvPr/>
        </p:nvSpPr>
        <p:spPr>
          <a:xfrm>
            <a:off x="6745540" y="316468"/>
            <a:ext cx="2886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Beyonce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3CE898-F4B1-4114-9235-28B28C527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000"/>
          <a:stretch/>
        </p:blipFill>
        <p:spPr>
          <a:xfrm>
            <a:off x="198120" y="202168"/>
            <a:ext cx="4572000" cy="571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64818-5D77-427C-9F37-2B55C06627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53" t="-1" r="26413" b="34348"/>
          <a:stretch/>
        </p:blipFill>
        <p:spPr>
          <a:xfrm>
            <a:off x="5299527" y="1842092"/>
            <a:ext cx="6694353" cy="469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6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0">
        <p14:conveyor dir="l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809384-F2B3-4BC9-A604-886EA2FF51C2}"/>
              </a:ext>
            </a:extLst>
          </p:cNvPr>
          <p:cNvSpPr txBox="1"/>
          <p:nvPr/>
        </p:nvSpPr>
        <p:spPr>
          <a:xfrm>
            <a:off x="9464040" y="851654"/>
            <a:ext cx="1386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A1705C-7DCF-41A0-B3D8-2AD8C8326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224"/>
          <a:stretch/>
        </p:blipFill>
        <p:spPr>
          <a:xfrm>
            <a:off x="424815" y="287654"/>
            <a:ext cx="5671185" cy="63937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102E7A-2A39-4563-A785-1D386B4A2F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33" r="33667" b="18000"/>
          <a:stretch/>
        </p:blipFill>
        <p:spPr>
          <a:xfrm>
            <a:off x="7652385" y="1036320"/>
            <a:ext cx="4114800" cy="5623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20F4E5-F798-4312-90D8-6DD12F82C10C}"/>
              </a:ext>
            </a:extLst>
          </p:cNvPr>
          <p:cNvSpPr txBox="1"/>
          <p:nvPr/>
        </p:nvSpPr>
        <p:spPr>
          <a:xfrm>
            <a:off x="7652385" y="112990"/>
            <a:ext cx="37633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Tiger Woods</a:t>
            </a:r>
          </a:p>
        </p:txBody>
      </p:sp>
    </p:spTree>
    <p:extLst>
      <p:ext uri="{BB962C8B-B14F-4D97-AF65-F5344CB8AC3E}">
        <p14:creationId xmlns:p14="http://schemas.microsoft.com/office/powerpoint/2010/main" val="243571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14:prism isContent="1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6C1E6D-1757-47B7-968B-4EB5A3375B4A}"/>
              </a:ext>
            </a:extLst>
          </p:cNvPr>
          <p:cNvSpPr txBox="1"/>
          <p:nvPr/>
        </p:nvSpPr>
        <p:spPr>
          <a:xfrm>
            <a:off x="4561491" y="996277"/>
            <a:ext cx="26328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Nicki Minaj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B9F183-53EF-4479-B9F7-9E0425D49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90" t="1859" r="18414" b="11595"/>
          <a:stretch/>
        </p:blipFill>
        <p:spPr>
          <a:xfrm>
            <a:off x="236482" y="236482"/>
            <a:ext cx="3752194" cy="5924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D84FA9-3F3A-48AB-A19D-31CEE45352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09" r="11367" b="5748"/>
          <a:stretch/>
        </p:blipFill>
        <p:spPr>
          <a:xfrm>
            <a:off x="7194332" y="236482"/>
            <a:ext cx="4761186" cy="6463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2B9F6B-0083-4162-89C2-9058BCE546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11" r="20542" b="14360"/>
          <a:stretch/>
        </p:blipFill>
        <p:spPr>
          <a:xfrm>
            <a:off x="4205965" y="3080172"/>
            <a:ext cx="2864067" cy="362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5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0">
        <p14:flythrough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28" presetID="8" presetClass="entr" presetSubtype="16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704EA1-9E1E-4936-A50B-10036CC7C96A}"/>
              </a:ext>
            </a:extLst>
          </p:cNvPr>
          <p:cNvSpPr txBox="1"/>
          <p:nvPr/>
        </p:nvSpPr>
        <p:spPr>
          <a:xfrm>
            <a:off x="6781800" y="228599"/>
            <a:ext cx="43281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/>
              <a:t>Dwayne Johnson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F100FE-AB1C-49A3-8937-58DE41CC68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6" t="6202" r="21646" b="3369"/>
          <a:stretch/>
        </p:blipFill>
        <p:spPr>
          <a:xfrm>
            <a:off x="731520" y="310681"/>
            <a:ext cx="5077022" cy="6318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238059-11E2-4DE1-AB8B-5DAFD9F048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2" r="22434"/>
          <a:stretch/>
        </p:blipFill>
        <p:spPr>
          <a:xfrm>
            <a:off x="6873240" y="1166187"/>
            <a:ext cx="4145280" cy="546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0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wind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2" presetClass="entr" presetSubtype="12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B793E0-090A-4FCE-A051-3BE6A9FD302F}"/>
              </a:ext>
            </a:extLst>
          </p:cNvPr>
          <p:cNvSpPr txBox="1"/>
          <p:nvPr/>
        </p:nvSpPr>
        <p:spPr>
          <a:xfrm>
            <a:off x="7486650" y="4541520"/>
            <a:ext cx="5505814" cy="11570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000" b="1" kern="12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4082B-D44E-49ED-BFA8-BF30569535F0}"/>
              </a:ext>
            </a:extLst>
          </p:cNvPr>
          <p:cNvSpPr txBox="1"/>
          <p:nvPr/>
        </p:nvSpPr>
        <p:spPr>
          <a:xfrm>
            <a:off x="6353556" y="253364"/>
            <a:ext cx="47891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George Clooney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F983E-25D7-4B7E-8DF9-A2E55390E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233"/>
          <a:stretch/>
        </p:blipFill>
        <p:spPr>
          <a:xfrm>
            <a:off x="262890" y="253364"/>
            <a:ext cx="5467350" cy="6223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A07DF2-8FED-4DB2-9290-8DB2DD406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689" y="1176694"/>
            <a:ext cx="5156353" cy="534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6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14:ferris dir="l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D230F9-9BD9-42A0-8CE4-F34DAA403B9E}"/>
              </a:ext>
            </a:extLst>
          </p:cNvPr>
          <p:cNvSpPr txBox="1"/>
          <p:nvPr/>
        </p:nvSpPr>
        <p:spPr>
          <a:xfrm>
            <a:off x="5973294" y="215872"/>
            <a:ext cx="42269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Kylie Jenner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41DDE6-770E-4AEC-8B95-A7D80E27D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52" t="2222" r="23751" b="47778"/>
          <a:stretch/>
        </p:blipFill>
        <p:spPr>
          <a:xfrm>
            <a:off x="407735" y="320039"/>
            <a:ext cx="4834825" cy="5969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BA5C45-F98E-4A07-8442-01B43AE7B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4185" r="7308" b="11584"/>
          <a:stretch/>
        </p:blipFill>
        <p:spPr>
          <a:xfrm>
            <a:off x="6534458" y="1464826"/>
            <a:ext cx="5390068" cy="517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57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20000">
        <p15:prstTrans prst="wind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9492B8-DD78-4B5B-9412-912AACAA18C7}"/>
              </a:ext>
            </a:extLst>
          </p:cNvPr>
          <p:cNvSpPr txBox="1"/>
          <p:nvPr/>
        </p:nvSpPr>
        <p:spPr>
          <a:xfrm>
            <a:off x="5002660" y="198120"/>
            <a:ext cx="42784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John Legend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F888B-AD49-4145-92AD-10AFDC1C5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65" t="1809" r="59162" b="55352"/>
          <a:stretch/>
        </p:blipFill>
        <p:spPr>
          <a:xfrm>
            <a:off x="255926" y="198120"/>
            <a:ext cx="4445877" cy="5193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A9419-C8C8-41C4-A2DC-C35EB100FA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58" b="19355"/>
          <a:stretch/>
        </p:blipFill>
        <p:spPr>
          <a:xfrm>
            <a:off x="7772400" y="1250536"/>
            <a:ext cx="4050030" cy="525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0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20000">
        <p15:prstTrans prst="prestige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EAD8C7-2EF7-4B28-8F19-74053DA4A64A}"/>
              </a:ext>
            </a:extLst>
          </p:cNvPr>
          <p:cNvSpPr txBox="1"/>
          <p:nvPr/>
        </p:nvSpPr>
        <p:spPr>
          <a:xfrm>
            <a:off x="5025391" y="1247894"/>
            <a:ext cx="33223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Katy Perry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E9409-BFBB-464F-B3D9-537DC3472F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10" t="4445" r="28803" b="45556"/>
          <a:stretch/>
        </p:blipFill>
        <p:spPr>
          <a:xfrm>
            <a:off x="8717281" y="104893"/>
            <a:ext cx="3169920" cy="6543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AF41B4-BD0D-4AED-80B9-EDF2C2768B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777" r="13092" b="6259"/>
          <a:stretch/>
        </p:blipFill>
        <p:spPr>
          <a:xfrm>
            <a:off x="243841" y="257294"/>
            <a:ext cx="4411980" cy="61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49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20000">
        <p15:prstTrans prst="fracture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45" presetClass="entr" presetSubtype="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9ACAE5-32DC-40B9-86EA-C362297886FF}"/>
              </a:ext>
            </a:extLst>
          </p:cNvPr>
          <p:cNvSpPr txBox="1"/>
          <p:nvPr/>
        </p:nvSpPr>
        <p:spPr>
          <a:xfrm>
            <a:off x="4968240" y="340558"/>
            <a:ext cx="60807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Leonardo DiCaprio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5A369C-2D79-420B-8A9E-ECD0E7449D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67" t="10444" r="48333" b="21555"/>
          <a:stretch/>
        </p:blipFill>
        <p:spPr>
          <a:xfrm>
            <a:off x="243840" y="167639"/>
            <a:ext cx="4495800" cy="58791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9C93D5-E6A7-46D1-AA78-A5D3059D08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1" r="5621" b="13935"/>
          <a:stretch/>
        </p:blipFill>
        <p:spPr>
          <a:xfrm>
            <a:off x="8321040" y="1379643"/>
            <a:ext cx="3489960" cy="513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55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20000">
        <p15:prstTrans prst="crush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D8DF01-7835-4ABB-B4D0-38BB80E6806D}"/>
              </a:ext>
            </a:extLst>
          </p:cNvPr>
          <p:cNvSpPr txBox="1"/>
          <p:nvPr/>
        </p:nvSpPr>
        <p:spPr>
          <a:xfrm>
            <a:off x="5493298" y="670560"/>
            <a:ext cx="45110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Nicole Kidman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5A0F-8898-4A18-B3F8-B6D1B81730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8" r="12351" b="25111"/>
          <a:stretch/>
        </p:blipFill>
        <p:spPr>
          <a:xfrm>
            <a:off x="426720" y="228600"/>
            <a:ext cx="4694644" cy="6431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D9B1AD-DD07-457F-89B9-D3662BCAD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01" r="20320" b="15069"/>
          <a:stretch/>
        </p:blipFill>
        <p:spPr>
          <a:xfrm>
            <a:off x="7254240" y="1935480"/>
            <a:ext cx="451104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11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airplane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77065F-1F17-494B-B643-858C4568CA79}"/>
              </a:ext>
            </a:extLst>
          </p:cNvPr>
          <p:cNvSpPr txBox="1"/>
          <p:nvPr/>
        </p:nvSpPr>
        <p:spPr>
          <a:xfrm>
            <a:off x="4806905" y="159849"/>
            <a:ext cx="86873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Arnold Schwarzenegger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8EED95-B939-422F-BED2-9B94AB05B5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87" t="6364" r="25016" b="15041"/>
          <a:stretch/>
        </p:blipFill>
        <p:spPr>
          <a:xfrm>
            <a:off x="163436" y="305081"/>
            <a:ext cx="4328159" cy="6347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654040-1D38-4465-B936-5B41EF9F9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044" y="995344"/>
            <a:ext cx="3779520" cy="5662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25AF86-A944-4DA6-BBC0-DACC2D37C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761" y="990846"/>
            <a:ext cx="3209117" cy="56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6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20000">
        <p15:prstTrans prst="origami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F975D1-1B09-4987-8B03-4A53B432ED6B}"/>
              </a:ext>
            </a:extLst>
          </p:cNvPr>
          <p:cNvSpPr txBox="1"/>
          <p:nvPr/>
        </p:nvSpPr>
        <p:spPr>
          <a:xfrm>
            <a:off x="4412243" y="739403"/>
            <a:ext cx="28572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Whoopi</a:t>
            </a:r>
          </a:p>
          <a:p>
            <a:r>
              <a:rPr lang="en-US" sz="5400" b="1" dirty="0"/>
              <a:t>Goldberg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E28C1D-0010-4A52-B9F9-33D8AFDA1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89"/>
          <a:stretch/>
        </p:blipFill>
        <p:spPr>
          <a:xfrm>
            <a:off x="211455" y="215265"/>
            <a:ext cx="3752850" cy="5347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83621F-8C1F-490B-845B-00471A576B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97" r="16555" b="13778"/>
          <a:stretch/>
        </p:blipFill>
        <p:spPr>
          <a:xfrm>
            <a:off x="7893548" y="739403"/>
            <a:ext cx="3947160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1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43" presetClass="entr" presetSubtype="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1F8663-3623-4B54-AB6E-9D5E84772069}"/>
              </a:ext>
            </a:extLst>
          </p:cNvPr>
          <p:cNvSpPr txBox="1"/>
          <p:nvPr/>
        </p:nvSpPr>
        <p:spPr>
          <a:xfrm>
            <a:off x="5819346" y="2668366"/>
            <a:ext cx="189711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Bill</a:t>
            </a:r>
          </a:p>
          <a:p>
            <a:r>
              <a:rPr lang="en-US" sz="5400" b="1" dirty="0"/>
              <a:t>Gates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6DB5FD-4BD5-4197-B622-ED50AAF7C0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0961" t="9768" r="27794" b="16948"/>
          <a:stretch/>
        </p:blipFill>
        <p:spPr>
          <a:xfrm>
            <a:off x="318241" y="318253"/>
            <a:ext cx="5161389" cy="5594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01ACAE-E765-402A-99FB-ECCA97AC04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92" r="13846" b="10430"/>
          <a:stretch/>
        </p:blipFill>
        <p:spPr>
          <a:xfrm>
            <a:off x="8056179" y="1053331"/>
            <a:ext cx="3975801" cy="561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0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0">
        <p14:ripple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CF1243-9412-40E9-ADF2-D2ED2292B7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834"/>
          <a:stretch/>
        </p:blipFill>
        <p:spPr>
          <a:xfrm>
            <a:off x="7726535" y="335279"/>
            <a:ext cx="4215911" cy="60612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6CBF56-B9AD-48ED-A5F8-E8E576EB2FCD}"/>
              </a:ext>
            </a:extLst>
          </p:cNvPr>
          <p:cNvSpPr txBox="1"/>
          <p:nvPr/>
        </p:nvSpPr>
        <p:spPr>
          <a:xfrm>
            <a:off x="4714083" y="335280"/>
            <a:ext cx="27638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 Jennifer</a:t>
            </a:r>
          </a:p>
          <a:p>
            <a:r>
              <a:rPr lang="en-US" sz="5400" b="1" dirty="0"/>
              <a:t>Anniston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CE251F-25C3-4DA4-9D69-1D079EC95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54" y="198120"/>
            <a:ext cx="4215911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0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0000">
        <p14:vortex dir="r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3429FF-A09C-4852-9B98-E0CBEB953D6D}"/>
              </a:ext>
            </a:extLst>
          </p:cNvPr>
          <p:cNvSpPr txBox="1"/>
          <p:nvPr/>
        </p:nvSpPr>
        <p:spPr>
          <a:xfrm>
            <a:off x="6217920" y="699254"/>
            <a:ext cx="52730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FF2400"/>
                </a:solidFill>
              </a:rPr>
              <a:t>Scarlett Johansson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7EBF6E-76BD-4B0F-ACD3-6FF177FA9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94" r="19870"/>
          <a:stretch/>
        </p:blipFill>
        <p:spPr>
          <a:xfrm>
            <a:off x="310330" y="609328"/>
            <a:ext cx="4968240" cy="5666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01EE36-6851-448B-ACB9-964DBDC55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3" b="22890"/>
          <a:stretch/>
        </p:blipFill>
        <p:spPr>
          <a:xfrm>
            <a:off x="5613850" y="2049207"/>
            <a:ext cx="3027230" cy="4254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3CE5FB-1098-46A0-AD98-4B6EC42132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00"/>
          <a:stretch/>
        </p:blipFill>
        <p:spPr>
          <a:xfrm>
            <a:off x="8854440" y="2080497"/>
            <a:ext cx="3027230" cy="419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75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fracture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D2D55D-465B-4DE4-9625-0D4A41A73F48}"/>
              </a:ext>
            </a:extLst>
          </p:cNvPr>
          <p:cNvSpPr txBox="1"/>
          <p:nvPr/>
        </p:nvSpPr>
        <p:spPr>
          <a:xfrm>
            <a:off x="6141721" y="360045"/>
            <a:ext cx="4267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Matt Damon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77B5A2-CBDE-4998-B2F7-9EF1ACFC3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49" r="52766" b="36178"/>
          <a:stretch/>
        </p:blipFill>
        <p:spPr>
          <a:xfrm>
            <a:off x="304799" y="238125"/>
            <a:ext cx="5579102" cy="5705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46F6C4-91AA-4C6F-B415-EEE4CEB45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3"/>
          <a:stretch/>
        </p:blipFill>
        <p:spPr>
          <a:xfrm>
            <a:off x="8275321" y="1375708"/>
            <a:ext cx="3701414" cy="524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14:glitter pattern="hexagon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CF34B8-AD86-4A88-A607-BB6118154FA9}"/>
              </a:ext>
            </a:extLst>
          </p:cNvPr>
          <p:cNvSpPr txBox="1"/>
          <p:nvPr/>
        </p:nvSpPr>
        <p:spPr>
          <a:xfrm>
            <a:off x="1981332" y="304800"/>
            <a:ext cx="34899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Lady Gaga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B962E-A34E-464D-A2D9-6E1B9CAC3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9" r="9772" b="6876"/>
          <a:stretch/>
        </p:blipFill>
        <p:spPr>
          <a:xfrm>
            <a:off x="6365455" y="205740"/>
            <a:ext cx="5719865" cy="6347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0B437-7307-498E-AF12-C0A51D169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4" r="13636" b="8788"/>
          <a:stretch/>
        </p:blipFill>
        <p:spPr>
          <a:xfrm>
            <a:off x="297179" y="1613535"/>
            <a:ext cx="4279949" cy="493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circle/>
      </p:transition>
    </mc:Choice>
    <mc:Fallback xmlns="">
      <p:transition spd="slow" advTm="2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61F869-70CA-461F-94C6-0C4F30C9BBBD}"/>
              </a:ext>
            </a:extLst>
          </p:cNvPr>
          <p:cNvSpPr txBox="1"/>
          <p:nvPr/>
        </p:nvSpPr>
        <p:spPr>
          <a:xfrm>
            <a:off x="5960942" y="188595"/>
            <a:ext cx="50139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Liam </a:t>
            </a:r>
            <a:r>
              <a:rPr lang="en-US" sz="5400" b="1" dirty="0" err="1"/>
              <a:t>Neeson</a:t>
            </a:r>
            <a:endParaRPr lang="en-US" sz="5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D058B0-3F9E-475D-90EB-2A34722A6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9" r="15275" b="13706"/>
          <a:stretch/>
        </p:blipFill>
        <p:spPr>
          <a:xfrm>
            <a:off x="226498" y="188595"/>
            <a:ext cx="5486400" cy="6279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2AF66D-DCF7-45A5-AB17-C6A38C2A82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9" t="2750" r="12612" b="23778"/>
          <a:stretch/>
        </p:blipFill>
        <p:spPr>
          <a:xfrm>
            <a:off x="8001000" y="983368"/>
            <a:ext cx="3964502" cy="548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20000">
        <p14:shred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45639A-7DB2-406D-B61D-E15515FB8A7F}"/>
              </a:ext>
            </a:extLst>
          </p:cNvPr>
          <p:cNvSpPr txBox="1"/>
          <p:nvPr/>
        </p:nvSpPr>
        <p:spPr>
          <a:xfrm>
            <a:off x="2514600" y="5909496"/>
            <a:ext cx="8427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/>
              <a:t>Alexandria Ocasio-Cortez (AOC)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36F232-8CCB-429F-8732-B576C9E282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47" r="31388"/>
          <a:stretch/>
        </p:blipFill>
        <p:spPr>
          <a:xfrm>
            <a:off x="6747883" y="156021"/>
            <a:ext cx="5245998" cy="5753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B26AC5-5EA6-43C6-A8B6-AA840E4B7A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00" t="1429" r="23314" b="38285"/>
          <a:stretch/>
        </p:blipFill>
        <p:spPr>
          <a:xfrm>
            <a:off x="198120" y="156022"/>
            <a:ext cx="5562600" cy="575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14:reveal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92CA99-F48C-4B84-A9C6-CA29455A0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74" r="25288"/>
          <a:stretch/>
        </p:blipFill>
        <p:spPr>
          <a:xfrm>
            <a:off x="247973" y="181797"/>
            <a:ext cx="5693928" cy="64359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A690BF-D963-47B5-A794-8CEB0B798F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78" r="26656" b="25414"/>
          <a:stretch/>
        </p:blipFill>
        <p:spPr>
          <a:xfrm>
            <a:off x="7929966" y="181797"/>
            <a:ext cx="4014061" cy="5246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7DAB7D-E4EE-4A93-9FE5-7A3CDE5A5F72}"/>
              </a:ext>
            </a:extLst>
          </p:cNvPr>
          <p:cNvSpPr txBox="1"/>
          <p:nvPr/>
        </p:nvSpPr>
        <p:spPr>
          <a:xfrm>
            <a:off x="5941901" y="460378"/>
            <a:ext cx="202010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Jill</a:t>
            </a:r>
          </a:p>
          <a:p>
            <a:r>
              <a:rPr lang="en-US" sz="6000" b="1" dirty="0"/>
              <a:t>Biden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FD717D-EBF6-41BE-BD5F-8DD82CA13970}"/>
              </a:ext>
            </a:extLst>
          </p:cNvPr>
          <p:cNvSpPr txBox="1"/>
          <p:nvPr/>
        </p:nvSpPr>
        <p:spPr>
          <a:xfrm>
            <a:off x="6654993" y="5475874"/>
            <a:ext cx="49842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“Education is possibility set in motion</a:t>
            </a:r>
            <a:r>
              <a:rPr lang="en-US" i="1" dirty="0">
                <a:solidFill>
                  <a:srgbClr val="FF0000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4953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E7E1B6-951E-44C8-BA1D-5B6C68DD1F78}"/>
              </a:ext>
            </a:extLst>
          </p:cNvPr>
          <p:cNvSpPr txBox="1"/>
          <p:nvPr/>
        </p:nvSpPr>
        <p:spPr>
          <a:xfrm>
            <a:off x="163775" y="142425"/>
            <a:ext cx="9128653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FOR A PLETHORA OF POWERPOINT</a:t>
            </a:r>
          </a:p>
          <a:p>
            <a:r>
              <a:rPr lang="en-US" sz="4800" b="1" dirty="0"/>
              <a:t>CHALLENGES AND TRIVIA QUIZES,</a:t>
            </a:r>
          </a:p>
          <a:p>
            <a:r>
              <a:rPr lang="en-US" sz="4800" b="1" dirty="0"/>
              <a:t>PLEASE VISIT:  </a:t>
            </a:r>
          </a:p>
          <a:p>
            <a:r>
              <a:rPr lang="en-US" sz="4000" b="1" dirty="0">
                <a:hlinkClick r:id="rId2"/>
              </a:rPr>
              <a:t>http://murov.info/PPTPreshows.htm</a:t>
            </a:r>
            <a:r>
              <a:rPr lang="en-US" sz="4000" b="1" dirty="0"/>
              <a:t> </a:t>
            </a:r>
          </a:p>
          <a:p>
            <a:r>
              <a:rPr lang="en-US" sz="4000" b="1" dirty="0"/>
              <a:t>or </a:t>
            </a:r>
            <a:r>
              <a:rPr lang="en-US" sz="4000" b="1" dirty="0">
                <a:hlinkClick r:id="rId3"/>
              </a:rPr>
              <a:t>http://murov.info</a:t>
            </a:r>
            <a:r>
              <a:rPr lang="en-US" sz="4800" b="1" dirty="0"/>
              <a:t> </a:t>
            </a:r>
            <a:r>
              <a:rPr lang="en-US" sz="4000" b="1" dirty="0"/>
              <a:t> </a:t>
            </a:r>
          </a:p>
          <a:p>
            <a:endParaRPr lang="en-US" sz="2800" b="1"/>
          </a:p>
          <a:p>
            <a:r>
              <a:rPr lang="en-US" sz="2800" b="1"/>
              <a:t>Celebrities </a:t>
            </a:r>
            <a:r>
              <a:rPr lang="en-US" sz="2800" b="1" dirty="0"/>
              <a:t>selected from:</a:t>
            </a:r>
            <a:br>
              <a:rPr lang="en-US" sz="4000" b="1" dirty="0"/>
            </a:br>
            <a:r>
              <a:rPr lang="en-US" sz="1600" b="1" dirty="0">
                <a:hlinkClick r:id="rId4"/>
              </a:rPr>
              <a:t>https://today.yougov.com/ratings/entertainment/fame/people/all</a:t>
            </a:r>
            <a:r>
              <a:rPr lang="en-US" sz="1600" b="1" dirty="0"/>
              <a:t> </a:t>
            </a:r>
          </a:p>
          <a:p>
            <a:r>
              <a:rPr lang="en-US" sz="1600" b="1" dirty="0">
                <a:hlinkClick r:id="rId5"/>
              </a:rPr>
              <a:t>https://www.imdb.com/list/ls052283250/</a:t>
            </a:r>
            <a:r>
              <a:rPr lang="en-US" sz="1600" b="1" dirty="0"/>
              <a:t> </a:t>
            </a:r>
          </a:p>
          <a:p>
            <a:r>
              <a:rPr lang="en-US" sz="1600" b="1" dirty="0">
                <a:hlinkClick r:id="rId6"/>
              </a:rPr>
              <a:t>https://www.telltalesonline.com/26925/popular-celebs/</a:t>
            </a:r>
            <a:r>
              <a:rPr lang="en-US" sz="1600" b="1" dirty="0"/>
              <a:t> </a:t>
            </a:r>
          </a:p>
          <a:p>
            <a:endParaRPr lang="en-US" sz="1200" b="1" dirty="0"/>
          </a:p>
          <a:p>
            <a:r>
              <a:rPr lang="en-US" sz="6600" b="1" dirty="0">
                <a:latin typeface="Jokerman" panose="04090605060D06020702" pitchFamily="82" charset="0"/>
              </a:rPr>
              <a:t>Till Next Time -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7BA996-7DEC-4661-82E6-87C94EAB66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8873" y="3250968"/>
            <a:ext cx="4615880" cy="307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1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C52960-AED2-4F7A-B7BE-A516D3C5EB5F}"/>
              </a:ext>
            </a:extLst>
          </p:cNvPr>
          <p:cNvSpPr txBox="1"/>
          <p:nvPr/>
        </p:nvSpPr>
        <p:spPr>
          <a:xfrm>
            <a:off x="5181600" y="105009"/>
            <a:ext cx="5410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Samuel L. Jackson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D9A09-092F-477A-8BC6-50A6FD779E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0759" b="6833"/>
          <a:stretch/>
        </p:blipFill>
        <p:spPr>
          <a:xfrm>
            <a:off x="384246" y="231714"/>
            <a:ext cx="4482221" cy="6391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B8D972-5460-4097-ADAE-530D083F99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6914" t="2458" r="15714" b="28028"/>
          <a:stretch/>
        </p:blipFill>
        <p:spPr>
          <a:xfrm>
            <a:off x="7733654" y="1028339"/>
            <a:ext cx="4305946" cy="552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5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000">
        <p:circle/>
      </p:transition>
    </mc:Choice>
    <mc:Fallback xmlns="">
      <p:transition spd="slow" advTm="2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5C807E-2D2E-4DFB-B375-27C6C2F5B9DD}"/>
              </a:ext>
            </a:extLst>
          </p:cNvPr>
          <p:cNvSpPr txBox="1"/>
          <p:nvPr/>
        </p:nvSpPr>
        <p:spPr>
          <a:xfrm>
            <a:off x="4800600" y="2246947"/>
            <a:ext cx="31851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Anne Hathaway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08BEFA-3A6D-468F-97E0-4D65278D90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28" r="23486"/>
          <a:stretch/>
        </p:blipFill>
        <p:spPr>
          <a:xfrm>
            <a:off x="365760" y="265747"/>
            <a:ext cx="4267200" cy="6070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3BFC9E-AB52-4CC3-A5B5-E628C0C8B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84" r="5389" b="11487"/>
          <a:stretch/>
        </p:blipFill>
        <p:spPr>
          <a:xfrm>
            <a:off x="7985760" y="393898"/>
            <a:ext cx="4069080" cy="607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37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crush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1FD06C-7F6B-40D1-9C7A-D669EDAFBA4C}"/>
              </a:ext>
            </a:extLst>
          </p:cNvPr>
          <p:cNvSpPr txBox="1"/>
          <p:nvPr/>
        </p:nvSpPr>
        <p:spPr>
          <a:xfrm>
            <a:off x="5562600" y="744132"/>
            <a:ext cx="20353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Steve Carell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AD81E9-7CBC-4310-96B2-5DB0A6A19A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73" t="1102" r="31096" b="57121"/>
          <a:stretch/>
        </p:blipFill>
        <p:spPr>
          <a:xfrm>
            <a:off x="204952" y="378372"/>
            <a:ext cx="5220488" cy="6138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93D3BF-318A-4AA8-9B38-5B0CDA16F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7929" y="378371"/>
            <a:ext cx="4092245" cy="613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45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airplane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43" presetClass="entr" presetSubtype="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9FED84-B9BB-4820-8D83-37DED402AAA8}"/>
              </a:ext>
            </a:extLst>
          </p:cNvPr>
          <p:cNvSpPr txBox="1"/>
          <p:nvPr/>
        </p:nvSpPr>
        <p:spPr>
          <a:xfrm>
            <a:off x="6695144" y="595202"/>
            <a:ext cx="4445296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Keira Knightley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A042F3-E6A8-4B6C-834F-F138657B3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07" r="27413" b="66000"/>
          <a:stretch/>
        </p:blipFill>
        <p:spPr>
          <a:xfrm>
            <a:off x="198119" y="137160"/>
            <a:ext cx="5298739" cy="65379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17AFF1-19F2-424B-8004-E0D4CB36A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39" t="-659" r="12712" b="659"/>
          <a:stretch/>
        </p:blipFill>
        <p:spPr>
          <a:xfrm>
            <a:off x="6339840" y="1896525"/>
            <a:ext cx="5425439" cy="477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07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Tm="20000">
        <p15:prstTrans prst="origami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50" presetClass="entr" presetSubtype="0" decel="100000" fill="hold" grpId="0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420870-431A-40B1-95C8-4B3BDF98A0EC}"/>
              </a:ext>
            </a:extLst>
          </p:cNvPr>
          <p:cNvSpPr txBox="1"/>
          <p:nvPr/>
        </p:nvSpPr>
        <p:spPr>
          <a:xfrm>
            <a:off x="5427495" y="518160"/>
            <a:ext cx="3550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Ben Affleck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A22E9F-BCE9-4304-AC16-63A78B2F3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73" r="31830"/>
          <a:stretch/>
        </p:blipFill>
        <p:spPr>
          <a:xfrm>
            <a:off x="335279" y="283844"/>
            <a:ext cx="4653768" cy="60712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D9E4B2-9A9B-46BA-8E3A-783962F3BF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46" r="20909" b="23690"/>
          <a:stretch/>
        </p:blipFill>
        <p:spPr>
          <a:xfrm>
            <a:off x="8153400" y="1351309"/>
            <a:ext cx="3550920" cy="54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0">
        <p:dissolve/>
      </p:transition>
    </mc:Choice>
    <mc:Fallback xmlns="">
      <p:transition spd="slow" advTm="20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057288-D26F-438D-A12B-B77755EBA0E1}"/>
              </a:ext>
            </a:extLst>
          </p:cNvPr>
          <p:cNvSpPr txBox="1"/>
          <p:nvPr/>
        </p:nvSpPr>
        <p:spPr>
          <a:xfrm>
            <a:off x="3289934" y="4615934"/>
            <a:ext cx="6311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/>
              <a:t>Drew Barrymore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41DB2C-BEB0-4652-B943-E688CF86A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5" t="3793" r="10765" b="37450"/>
          <a:stretch/>
        </p:blipFill>
        <p:spPr>
          <a:xfrm>
            <a:off x="196215" y="198120"/>
            <a:ext cx="7682865" cy="3612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53902F-F16B-4556-B329-7D3674AF81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32" r="19468" b="21937"/>
          <a:stretch/>
        </p:blipFill>
        <p:spPr>
          <a:xfrm>
            <a:off x="8015676" y="198120"/>
            <a:ext cx="3980109" cy="361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3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checker/>
      </p:transition>
    </mc:Choice>
    <mc:Fallback xmlns="">
      <p:transition spd="slow" advTm="2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160</Words>
  <Application>Microsoft Office PowerPoint</Application>
  <PresentationFormat>Widescreen</PresentationFormat>
  <Paragraphs>53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Jokerman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Identifaction of Masked Celebrities</dc:title>
  <dc:creator>Steve Murov</dc:creator>
  <cp:keywords>trivia quiz, Celebrities</cp:keywords>
  <cp:lastModifiedBy>Steve Murov</cp:lastModifiedBy>
  <cp:revision>54</cp:revision>
  <dcterms:created xsi:type="dcterms:W3CDTF">2021-03-18T17:51:10Z</dcterms:created>
  <dcterms:modified xsi:type="dcterms:W3CDTF">2021-03-23T19:17:34Z</dcterms:modified>
  <cp:category>trvia, Celebrities, masks</cp:category>
</cp:coreProperties>
</file>